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87.xml" ContentType="application/vnd.openxmlformats-officedocument.presentationml.slide+xml"/>
  <Override PartName="/ppt/slides/slide85.xml" ContentType="application/vnd.openxmlformats-officedocument.presentationml.slide+xml"/>
  <Override PartName="/ppt/slides/slide83.xml" ContentType="application/vnd.openxmlformats-officedocument.presentationml.slide+xml"/>
  <Override PartName="/ppt/slides/slide81.xml" ContentType="application/vnd.openxmlformats-officedocument.presentationml.slide+xml"/>
  <Override PartName="/ppt/slides/slide79.xml" ContentType="application/vnd.openxmlformats-officedocument.presentationml.slide+xml"/>
  <Override PartName="/ppt/slides/slide77.xml" ContentType="application/vnd.openxmlformats-officedocument.presentationml.slide+xml"/>
  <Override PartName="/ppt/slides/slide75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8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1.xml" ContentType="application/vnd.openxmlformats-officedocument.presentationml.slide+xml"/>
  <Override PartName="/ppt/slides/slide59.xml" ContentType="application/vnd.openxmlformats-officedocument.presentationml.slide+xml"/>
  <Override PartName="/ppt/slides/slide56.xml" ContentType="application/vnd.openxmlformats-officedocument.presentationml.slide+xml"/>
  <Override PartName="/ppt/slides/slide74.xml" ContentType="application/vnd.openxmlformats-officedocument.presentationml.slide+xml"/>
  <Override PartName="/ppt/slides/slide55.xml" ContentType="application/vnd.openxmlformats-officedocument.presentationml.slide+xml"/>
  <Override PartName="/ppt/slides/slide52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82.xml" ContentType="application/vnd.openxmlformats-officedocument.presentationml.slide+xml"/>
  <Override PartName="/ppt/slides/slide45.xml" ContentType="application/vnd.openxmlformats-officedocument.presentationml.slide+xml"/>
  <Override PartName="/ppt/slides/slide43.xml" ContentType="application/vnd.openxmlformats-officedocument.presentationml.slide+xml"/>
  <Override PartName="/ppt/slides/slide86.xml" ContentType="application/vnd.openxmlformats-officedocument.presentationml.slide+xml"/>
  <Override PartName="/ppt/slides/slide39.xml" ContentType="application/vnd.openxmlformats-officedocument.presentationml.slide+xml"/>
  <Override PartName="/ppt/slides/slide37.xml" ContentType="application/vnd.openxmlformats-officedocument.presentationml.slide+xml"/>
  <Override PartName="/ppt/slides/slide51.xml" ContentType="application/vnd.openxmlformats-officedocument.presentationml.slide+xml"/>
  <Override PartName="/ppt/slides/slide36.xml" ContentType="application/vnd.openxmlformats-officedocument.presentationml.slide+xml"/>
  <Override PartName="/ppt/slides/slide34.xml" ContentType="application/vnd.openxmlformats-officedocument.presentationml.slide+xml"/>
  <Override PartName="/ppt/slides/slide62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8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42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44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69.xml" ContentType="application/vnd.openxmlformats-officedocument.presentationml.slide+xml"/>
  <Override PartName="/ppt/slides/slide57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7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5.xml" ContentType="application/vnd.openxmlformats-officedocument.presentationml.slide+xml"/>
  <Override PartName="/ppt/slides/slide76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48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s/slide80.xml" ContentType="application/vnd.openxmlformats-officedocument.presentationml.slide+xml"/>
  <Override PartName="/ppt/slideLayouts/slideLayout1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s/slide78.xml" ContentType="application/vnd.openxmlformats-officedocument.presentationml.slide+xml"/>
  <Override PartName="/ppt/slides/slide7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53.xml" ContentType="application/vnd.openxmlformats-officedocument.presentationml.slide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slides/slide16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60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slides/slide58.xml" ContentType="application/vnd.openxmlformats-officedocument.presentationml.slide+xml"/>
  <Override PartName="/ppt/viewProps.xml" ContentType="application/vnd.openxmlformats-officedocument.presentationml.viewProps+xml"/>
  <Override PartName="/ppt/slides/slide88.xml" ContentType="application/vnd.openxmlformats-officedocument.presentationml.slide+xml"/>
  <Override PartName="/ppt/slides/slide49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s/slide5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embedTrueTypeFonts="1" saveSubsetFonts="1" strictFirstAndLastChars="0">
  <p:sldMasterIdLst>
    <p:sldMasterId id="2147483648" r:id="rId1"/>
    <p:sldMasterId id="2147483669" r:id="rId2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</p:sldIdLst>
  <p:sldSz cx="9144000" cy="5143500" type="screen16x9"/>
  <p:notesSz cx="9144000" cy="51435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theme" Target="theme/theme1.xml"/><Relationship Id="rId4" Type="http://schemas.openxmlformats.org/officeDocument/2006/relationships/theme" Target="theme/theme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presProps" Target="presProps.xml" /><Relationship Id="rId94" Type="http://schemas.openxmlformats.org/officeDocument/2006/relationships/tableStyles" Target="tableStyles.xml" /><Relationship Id="rId9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slide" preserve="0" showMasterPhAnim="0" type="title" userDrawn="1">
  <p:cSld name="TITLE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 bwMode="auto">
          <a:xfrm>
            <a:off x="1135981" y="1393699"/>
            <a:ext cx="68868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 bwMode="auto">
          <a:xfrm>
            <a:off x="3670681" y="29335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None/>
              <a:defRPr sz="1400">
                <a:latin typeface="Roboto Condensed Light"/>
                <a:ea typeface="Roboto Condensed Light"/>
                <a:cs typeface="Roboto Condensed Light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lank" preserve="0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able of contents" preserve="0" showMasterPhAnim="0" userDrawn="1">
  <p:cSld name="CUSTOM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ctrTitle"/>
          </p:nvPr>
        </p:nvSpPr>
        <p:spPr bwMode="auto">
          <a:xfrm>
            <a:off x="3385875" y="2098650"/>
            <a:ext cx="23724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ctrTitle" idx="2"/>
          </p:nvPr>
        </p:nvSpPr>
        <p:spPr bwMode="auto">
          <a:xfrm>
            <a:off x="390296" y="201653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pPr>
              <a:defRPr/>
            </a:pPr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1"/>
          </p:nvPr>
        </p:nvSpPr>
        <p:spPr bwMode="auto">
          <a:xfrm>
            <a:off x="690446" y="580278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pPr>
              <a:defRPr/>
            </a:pPr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3" hasCustomPrompt="1"/>
          </p:nvPr>
        </p:nvSpPr>
        <p:spPr bwMode="auto">
          <a:xfrm>
            <a:off x="2118448" y="544448"/>
            <a:ext cx="1107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4" hasCustomPrompt="1"/>
          </p:nvPr>
        </p:nvSpPr>
        <p:spPr bwMode="auto">
          <a:xfrm>
            <a:off x="2105406" y="1515807"/>
            <a:ext cx="1107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5" hasCustomPrompt="1"/>
          </p:nvPr>
        </p:nvSpPr>
        <p:spPr bwMode="auto">
          <a:xfrm>
            <a:off x="2105406" y="2487168"/>
            <a:ext cx="1107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6" hasCustomPrompt="1"/>
          </p:nvPr>
        </p:nvSpPr>
        <p:spPr bwMode="auto">
          <a:xfrm>
            <a:off x="5922008" y="2092638"/>
            <a:ext cx="1072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7" hasCustomPrompt="1"/>
          </p:nvPr>
        </p:nvSpPr>
        <p:spPr bwMode="auto">
          <a:xfrm>
            <a:off x="5922008" y="3112336"/>
            <a:ext cx="1072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8" hasCustomPrompt="1"/>
          </p:nvPr>
        </p:nvSpPr>
        <p:spPr bwMode="auto">
          <a:xfrm>
            <a:off x="5922008" y="4132033"/>
            <a:ext cx="1072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ctrTitle" idx="9"/>
          </p:nvPr>
        </p:nvSpPr>
        <p:spPr bwMode="auto">
          <a:xfrm>
            <a:off x="390296" y="1167854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pPr>
              <a:defRPr/>
            </a:pPr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3"/>
          </p:nvPr>
        </p:nvSpPr>
        <p:spPr bwMode="auto">
          <a:xfrm>
            <a:off x="690446" y="1546477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pPr>
              <a:defRPr/>
            </a:pPr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 idx="14"/>
          </p:nvPr>
        </p:nvSpPr>
        <p:spPr bwMode="auto">
          <a:xfrm>
            <a:off x="390296" y="2141336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pPr>
              <a:defRPr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5"/>
          </p:nvPr>
        </p:nvSpPr>
        <p:spPr bwMode="auto">
          <a:xfrm>
            <a:off x="690446" y="2519956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pPr>
              <a:defRPr/>
            </a:pP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 idx="16"/>
          </p:nvPr>
        </p:nvSpPr>
        <p:spPr bwMode="auto">
          <a:xfrm>
            <a:off x="6811558" y="1775180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pPr>
              <a:defRPr/>
            </a:pP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7"/>
          </p:nvPr>
        </p:nvSpPr>
        <p:spPr bwMode="auto">
          <a:xfrm>
            <a:off x="6811558" y="2153805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pPr>
              <a:defRPr/>
            </a:pP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 idx="18"/>
          </p:nvPr>
        </p:nvSpPr>
        <p:spPr bwMode="auto">
          <a:xfrm>
            <a:off x="6811558" y="2799095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pPr>
              <a:defRPr/>
            </a:pP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9"/>
          </p:nvPr>
        </p:nvSpPr>
        <p:spPr bwMode="auto">
          <a:xfrm>
            <a:off x="6811558" y="3177716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pPr>
              <a:defRPr/>
            </a:pP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ctrTitle" idx="20"/>
          </p:nvPr>
        </p:nvSpPr>
        <p:spPr bwMode="auto">
          <a:xfrm>
            <a:off x="6811558" y="3811353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pPr>
              <a:defRPr/>
            </a:pP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21"/>
          </p:nvPr>
        </p:nvSpPr>
        <p:spPr bwMode="auto">
          <a:xfrm>
            <a:off x="6811558" y="4189973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header 1" preserve="0" showMasterPhAnim="0" userDrawn="1">
  <p:cSld name="CUSTOM_3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 bwMode="auto">
          <a:xfrm flipH="1">
            <a:off x="2747779" y="2635675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 hasCustomPrompt="1"/>
          </p:nvPr>
        </p:nvSpPr>
        <p:spPr bwMode="auto">
          <a:xfrm flipH="1">
            <a:off x="4964179" y="232385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 bwMode="auto">
          <a:xfrm>
            <a:off x="3718579" y="4030481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header 2" preserve="0" showMasterPhAnim="0" userDrawn="1">
  <p:cSld name="CUSTOM_4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 bwMode="auto">
          <a:xfrm flipH="1">
            <a:off x="2754543" y="1347038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 idx="2" hasCustomPrompt="1"/>
          </p:nvPr>
        </p:nvSpPr>
        <p:spPr bwMode="auto">
          <a:xfrm flipH="1">
            <a:off x="4970943" y="1035213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 bwMode="auto">
          <a:xfrm>
            <a:off x="3725343" y="2742989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header 3" preserve="0" showMasterPhAnim="0" userDrawn="1">
  <p:cSld name="CUSTOM_5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ctrTitle"/>
          </p:nvPr>
        </p:nvSpPr>
        <p:spPr bwMode="auto">
          <a:xfrm flipH="1">
            <a:off x="1180002" y="1347038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title" idx="2" hasCustomPrompt="1"/>
          </p:nvPr>
        </p:nvSpPr>
        <p:spPr bwMode="auto">
          <a:xfrm flipH="1">
            <a:off x="1180002" y="1035213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 bwMode="auto">
          <a:xfrm>
            <a:off x="1180002" y="2742989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header 4" preserve="0" showMasterPhAnim="0" userDrawn="1">
  <p:cSld name="CUSTOM_16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ctrTitle"/>
          </p:nvPr>
        </p:nvSpPr>
        <p:spPr bwMode="auto">
          <a:xfrm flipH="1">
            <a:off x="2260329" y="2193805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title" idx="2" hasCustomPrompt="1"/>
          </p:nvPr>
        </p:nvSpPr>
        <p:spPr bwMode="auto">
          <a:xfrm flipH="1">
            <a:off x="2260329" y="188198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1"/>
          </p:nvPr>
        </p:nvSpPr>
        <p:spPr bwMode="auto">
          <a:xfrm>
            <a:off x="2260329" y="3476054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header 5" preserve="0" showMasterPhAnim="0" userDrawn="1">
  <p:cSld name="CUSTOM_17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ctrTitle"/>
          </p:nvPr>
        </p:nvSpPr>
        <p:spPr bwMode="auto">
          <a:xfrm flipH="1">
            <a:off x="1698072" y="2178475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title" idx="2" hasCustomPrompt="1"/>
          </p:nvPr>
        </p:nvSpPr>
        <p:spPr bwMode="auto">
          <a:xfrm flipH="1">
            <a:off x="3914472" y="186665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ubTitle" idx="1"/>
          </p:nvPr>
        </p:nvSpPr>
        <p:spPr bwMode="auto">
          <a:xfrm>
            <a:off x="2668872" y="3476054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six columns" preserve="0" showMasterPhAnim="0" userDrawn="1">
  <p:cSld name="CUSTOM_13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ctrTitle"/>
          </p:nvPr>
        </p:nvSpPr>
        <p:spPr bwMode="auto"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ctrTitle" idx="2"/>
          </p:nvPr>
        </p:nvSpPr>
        <p:spPr bwMode="auto">
          <a:xfrm>
            <a:off x="464478" y="1806500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1"/>
          </p:nvPr>
        </p:nvSpPr>
        <p:spPr bwMode="auto">
          <a:xfrm>
            <a:off x="616128" y="2100749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>
              <a:defRPr/>
            </a:pPr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ctrTitle" idx="3"/>
          </p:nvPr>
        </p:nvSpPr>
        <p:spPr bwMode="auto">
          <a:xfrm>
            <a:off x="2077426" y="1806500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4"/>
          </p:nvPr>
        </p:nvSpPr>
        <p:spPr bwMode="auto">
          <a:xfrm>
            <a:off x="2229076" y="2100749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>
              <a:defRPr/>
            </a:pPr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ctrTitle" idx="5"/>
          </p:nvPr>
        </p:nvSpPr>
        <p:spPr bwMode="auto">
          <a:xfrm>
            <a:off x="3690375" y="1806500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6"/>
          </p:nvPr>
        </p:nvSpPr>
        <p:spPr bwMode="auto">
          <a:xfrm>
            <a:off x="3842025" y="2100749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>
              <a:defRPr/>
            </a:pPr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ctrTitle" idx="7"/>
          </p:nvPr>
        </p:nvSpPr>
        <p:spPr bwMode="auto">
          <a:xfrm>
            <a:off x="3707117" y="3549862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ubTitle" idx="8"/>
          </p:nvPr>
        </p:nvSpPr>
        <p:spPr bwMode="auto">
          <a:xfrm>
            <a:off x="3858772" y="3890201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>
              <a:defRPr/>
            </a:pPr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ctrTitle" idx="9"/>
          </p:nvPr>
        </p:nvSpPr>
        <p:spPr bwMode="auto">
          <a:xfrm>
            <a:off x="5343519" y="3549862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subTitle" idx="13"/>
          </p:nvPr>
        </p:nvSpPr>
        <p:spPr bwMode="auto">
          <a:xfrm>
            <a:off x="5500261" y="3890201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>
              <a:defRPr/>
            </a:pPr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ctrTitle" idx="14"/>
          </p:nvPr>
        </p:nvSpPr>
        <p:spPr bwMode="auto">
          <a:xfrm>
            <a:off x="6979921" y="3549862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subTitle" idx="15"/>
          </p:nvPr>
        </p:nvSpPr>
        <p:spPr bwMode="auto">
          <a:xfrm>
            <a:off x="7141750" y="3890201"/>
            <a:ext cx="14568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only 1" preserve="0" showMasterPhAnim="0" userDrawn="1">
  <p:cSld name="CUSTOM_6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ctrTitle"/>
          </p:nvPr>
        </p:nvSpPr>
        <p:spPr bwMode="auto"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mall numbers" preserve="0" showMasterPhAnim="0" userDrawn="1">
  <p:cSld name="CUSTOM_18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>
            <a:spLocks noGrp="1"/>
          </p:cNvSpPr>
          <p:nvPr>
            <p:ph type="ctrTitle"/>
          </p:nvPr>
        </p:nvSpPr>
        <p:spPr bwMode="auto"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title" idx="2" hasCustomPrompt="1"/>
          </p:nvPr>
        </p:nvSpPr>
        <p:spPr bwMode="auto">
          <a:xfrm>
            <a:off x="1086651" y="1475125"/>
            <a:ext cx="17952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 bwMode="auto">
          <a:xfrm flipH="1">
            <a:off x="3481677" y="1666454"/>
            <a:ext cx="3264900" cy="336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>
              <a:defRPr/>
            </a:pPr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 idx="3" hasCustomPrompt="1"/>
          </p:nvPr>
        </p:nvSpPr>
        <p:spPr bwMode="auto">
          <a:xfrm>
            <a:off x="2298451" y="2475350"/>
            <a:ext cx="17637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4"/>
          </p:nvPr>
        </p:nvSpPr>
        <p:spPr bwMode="auto">
          <a:xfrm flipH="1">
            <a:off x="4568051" y="2688425"/>
            <a:ext cx="3264900" cy="3368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>
              <a:defRPr/>
            </a:pPr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title" idx="5" hasCustomPrompt="1"/>
          </p:nvPr>
        </p:nvSpPr>
        <p:spPr bwMode="auto">
          <a:xfrm>
            <a:off x="3353175" y="3513625"/>
            <a:ext cx="17952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subTitle" idx="6"/>
          </p:nvPr>
        </p:nvSpPr>
        <p:spPr bwMode="auto">
          <a:xfrm flipH="1">
            <a:off x="5671490" y="3709941"/>
            <a:ext cx="3264900" cy="3368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header" preserve="0" showMasterPhAnim="0" type="secHead" userDrawn="1">
  <p:cSld name="SECTION_HEADER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 bwMode="auto">
          <a:xfrm flipH="1">
            <a:off x="1147650" y="3085150"/>
            <a:ext cx="5005500" cy="10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 bwMode="auto">
          <a:xfrm flipH="1">
            <a:off x="1147579" y="232385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</a:defRPr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 bwMode="auto">
          <a:xfrm>
            <a:off x="1147575" y="4028959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hanks" preserve="0" showMasterPhAnim="0" userDrawn="1">
  <p:cSld name="CUSTOM_10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>
            <a:spLocks noGrp="1"/>
          </p:cNvSpPr>
          <p:nvPr>
            <p:ph type="ctrTitle"/>
          </p:nvPr>
        </p:nvSpPr>
        <p:spPr bwMode="auto">
          <a:xfrm flipH="1">
            <a:off x="1974150" y="1161000"/>
            <a:ext cx="5195700" cy="136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7" name="Google Shape;137;p28"/>
          <p:cNvSpPr txBox="1">
            <a:spLocks noGrp="1"/>
          </p:cNvSpPr>
          <p:nvPr>
            <p:ph type="subTitle" idx="1"/>
          </p:nvPr>
        </p:nvSpPr>
        <p:spPr bwMode="auto">
          <a:xfrm>
            <a:off x="2152500" y="2494850"/>
            <a:ext cx="4839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38" name="Google Shape;138;p28"/>
          <p:cNvSpPr txBox="1"/>
          <p:nvPr/>
        </p:nvSpPr>
        <p:spPr bwMode="auto">
          <a:xfrm>
            <a:off x="625906" y="3722418"/>
            <a:ext cx="38301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/>
            </a:pPr>
            <a:r>
              <a:rPr lang="en" sz="10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rPr>
              <a:t>CREDITS: This presentation template was created by </a:t>
            </a:r>
            <a:r>
              <a:rPr lang="en" sz="1000" b="1" u="sng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hlinkClick r:id="rId3" tooltip="http://bit.ly/2Tynxth"/>
              </a:rPr>
              <a:t>Slidesgo</a:t>
            </a:r>
            <a:r>
              <a:rPr lang="en" sz="10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rPr>
              <a:t>, including icons by </a:t>
            </a:r>
            <a:r>
              <a:rPr lang="en" sz="1000" b="1" u="sng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hlinkClick r:id="rId4" tooltip="http://bit.ly/2TyoMsr"/>
              </a:rPr>
              <a:t>Flaticon</a:t>
            </a:r>
            <a:r>
              <a:rPr lang="en" sz="10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rPr>
              <a:t>, and infographics &amp; images by </a:t>
            </a:r>
            <a:r>
              <a:rPr lang="en" sz="1000" b="1" u="sng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hlinkClick r:id="rId5" tooltip="http://bit.ly/2TtBDfr"/>
              </a:rPr>
              <a:t>Freepik</a:t>
            </a:r>
            <a:r>
              <a:rPr lang="en" sz="10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rPr>
              <a:t>. </a:t>
            </a:r>
            <a:endParaRPr sz="1000">
              <a:solidFill>
                <a:srgbClr val="434343"/>
              </a:solidFill>
              <a:latin typeface="Roboto Condensed Light"/>
              <a:ea typeface="Roboto Condensed Light"/>
              <a:cs typeface="Roboto Condensed Light"/>
            </a:endParaRPr>
          </a:p>
          <a:p>
            <a:pPr marL="0" lvl="0" indent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/>
            </a:pPr>
            <a:r>
              <a:rPr lang="en" sz="900" b="1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</a:rPr>
              <a:t>Please keep this slide for attribution.</a:t>
            </a:r>
            <a:endParaRPr sz="900" b="1">
              <a:solidFill>
                <a:srgbClr val="434343"/>
              </a:solidFill>
              <a:latin typeface="Roboto Condensed"/>
              <a:ea typeface="Roboto Condensed"/>
              <a:cs typeface="Roboto Condensed"/>
            </a:endParaRPr>
          </a:p>
          <a:p>
            <a:pPr marL="0" lvl="0" indent="0" algn="l">
              <a:lnSpc>
                <a:spcPct val="114999"/>
              </a:lnSpc>
              <a:spcBef>
                <a:spcPts val="300"/>
              </a:spcBef>
              <a:spcAft>
                <a:spcPts val="0"/>
              </a:spcAft>
              <a:buNone/>
              <a:defRPr/>
            </a:pPr>
            <a:endParaRPr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lank slide" preserve="0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two columns" preserve="0" showMasterPhAnim="0" type="twoColTx" userDrawn="1">
  <p:cSld name="TITLE_AND_TWO_COLUMNS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 bwMode="auto"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ctrTitle" idx="2"/>
          </p:nvPr>
        </p:nvSpPr>
        <p:spPr bwMode="auto">
          <a:xfrm>
            <a:off x="1741950" y="2846700"/>
            <a:ext cx="12579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 bwMode="auto">
          <a:xfrm>
            <a:off x="1741950" y="1650025"/>
            <a:ext cx="21573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>
              <a:defRPr/>
            </a:pP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ctrTitle" idx="3"/>
          </p:nvPr>
        </p:nvSpPr>
        <p:spPr bwMode="auto">
          <a:xfrm>
            <a:off x="5633751" y="3635300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4"/>
          </p:nvPr>
        </p:nvSpPr>
        <p:spPr bwMode="auto">
          <a:xfrm>
            <a:off x="5256958" y="2440055"/>
            <a:ext cx="21573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only" preserve="0" showMasterPhAnim="0" type="titleOnly" userDrawn="1">
  <p:cSld name="TITLE_ONLY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ctrTitle"/>
          </p:nvPr>
        </p:nvSpPr>
        <p:spPr bwMode="auto"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One column text" preserve="0" showMasterPhAnim="0" userDrawn="1">
  <p:cSld name="ONE_COLUMN_TEXT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ctrTitle"/>
          </p:nvPr>
        </p:nvSpPr>
        <p:spPr bwMode="auto">
          <a:xfrm>
            <a:off x="2638350" y="376498"/>
            <a:ext cx="3867300" cy="20540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 bwMode="auto">
          <a:xfrm>
            <a:off x="2580225" y="2314225"/>
            <a:ext cx="3983400" cy="10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Main point" preserve="0" showMasterPhAnim="0" userDrawn="1">
  <p:cSld name="MAIN_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ctrTitle"/>
          </p:nvPr>
        </p:nvSpPr>
        <p:spPr bwMode="auto">
          <a:xfrm flipH="1">
            <a:off x="1193528" y="1611150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title and description" preserve="0" showMasterPhAnim="0" userDrawn="1">
  <p:cSld name="SECTION_TITLE_AND_DESCRIPTION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ctrTitle"/>
          </p:nvPr>
        </p:nvSpPr>
        <p:spPr bwMode="auto">
          <a:xfrm>
            <a:off x="1600733" y="985228"/>
            <a:ext cx="2673600" cy="20540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 bwMode="auto">
          <a:xfrm>
            <a:off x="1665825" y="3058425"/>
            <a:ext cx="2608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ctrTitle" idx="2"/>
          </p:nvPr>
        </p:nvSpPr>
        <p:spPr bwMode="auto">
          <a:xfrm>
            <a:off x="1964850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Caption" preserve="0" showMasterPhAnim="0" userDrawn="1">
  <p:cSld name="CAPTION_ONLY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ctrTitle"/>
          </p:nvPr>
        </p:nvSpPr>
        <p:spPr bwMode="auto">
          <a:xfrm flipH="1">
            <a:off x="695425" y="1514475"/>
            <a:ext cx="3559800" cy="78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ubTitle" idx="1"/>
          </p:nvPr>
        </p:nvSpPr>
        <p:spPr bwMode="auto">
          <a:xfrm flipH="1">
            <a:off x="1581025" y="2559200"/>
            <a:ext cx="2674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ig number" preserve="0" showMasterPhAnim="0" userDrawn="1">
  <p:cSld name="BIG_NUMBER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 bwMode="auto">
          <a:xfrm>
            <a:off x="2250675" y="1001350"/>
            <a:ext cx="6191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9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 bwMode="auto">
          <a:xfrm>
            <a:off x="2107950" y="2895050"/>
            <a:ext cx="61911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simple-light-2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Exo 2"/>
              <a:buNone/>
              <a:defRPr sz="2800" b="1">
                <a:solidFill>
                  <a:srgbClr val="434343"/>
                </a:solidFill>
                <a:latin typeface="Exo 2"/>
                <a:ea typeface="Exo 2"/>
                <a:cs typeface="Exo 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lvl="1" indent="-304800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lvl="2" indent="-304800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lvl="3" indent="-304800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lvl="4" indent="-304800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lvl="5" indent="-304800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lvl="6" indent="-304800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lvl="7" indent="-304800">
              <a:lnSpc>
                <a:spcPct val="114999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lvl="8" indent="-304800">
              <a:lnSpc>
                <a:spcPct val="114999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simple-light-2">
    <p:bg>
      <p:bgPr shadeToTitle="0">
        <a:solidFill>
          <a:srgbClr val="0E2A4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 txBox="1">
            <a:spLocks noGrp="1"/>
          </p:cNvSpPr>
          <p:nvPr>
            <p:ph type="title"/>
          </p:nvPr>
        </p:nvSpPr>
        <p:spPr bwMode="auto"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body" idx="1"/>
          </p:nvPr>
        </p:nvSpPr>
        <p:spPr bwMode="auto"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1pPr>
            <a:lvl2pPr marL="914400" lvl="1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2pPr>
            <a:lvl3pPr marL="1371600" lvl="2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3pPr>
            <a:lvl4pPr marL="1828800" lvl="3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4pPr>
            <a:lvl5pPr marL="2286000" lvl="4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5pPr>
            <a:lvl6pPr marL="2743200" lvl="5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6pPr>
            <a:lvl7pPr marL="3200400" lvl="6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7pPr>
            <a:lvl8pPr marL="3657600" lvl="7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8pPr>
            <a:lvl9pPr marL="4114800" lvl="8" indent="-29845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2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39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slide" Target="slide48.xml"/><Relationship Id="rId3" Type="http://schemas.openxmlformats.org/officeDocument/2006/relationships/slide" Target="slide8.xml"/><Relationship Id="rId4" Type="http://schemas.openxmlformats.org/officeDocument/2006/relationships/slide" Target="slide14.xml"/><Relationship Id="rId5" Type="http://schemas.openxmlformats.org/officeDocument/2006/relationships/slide" Target="slide63.xml"/><Relationship Id="rId6" Type="http://schemas.openxmlformats.org/officeDocument/2006/relationships/slide" Target="slide85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4" Type="http://schemas.openxmlformats.org/officeDocument/2006/relationships/image" Target="../media/image72.png"/><Relationship Id="rId15" Type="http://schemas.openxmlformats.org/officeDocument/2006/relationships/image" Target="../media/image73.png"/><Relationship Id="rId16" Type="http://schemas.openxmlformats.org/officeDocument/2006/relationships/image" Target="../media/image74.png"/><Relationship Id="rId17" Type="http://schemas.openxmlformats.org/officeDocument/2006/relationships/image" Target="../media/image75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pn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pn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png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png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3.png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/Relationships>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g"/><Relationship Id="rId3" Type="http://schemas.openxmlformats.org/officeDocument/2006/relationships/image" Target="../media/image86.png"/></Relationships>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png"/></Relationships>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" Target="slide2.xml"/></Relationships>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2.xml"/></Relationships>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9.png"/></Relationships>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slide" Target="slide2.xml"/></Relationships>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0.png"/></Relationships>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png"/></Relationships>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2.png"/></Relationships>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png"/></Relationships>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png"/></Relationships>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png"/></Relationships>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png"/></Relationships>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png"/></Relationships>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png"/></Relationships>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9.png"/></Relationships>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0.png"/></Relationships>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1.png"/></Relationships>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2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png"/></Relationships>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png"/></Relationships>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5.png"/></Relationships>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6.png"/></Relationships>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7.png"/></Relationships>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slide" Target="slide2.xml"/></Relationships>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2.xml"/></Relationships>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2.xml"/></Relationships>
</file>

<file path=ppt/slides/_rels/slide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 txBox="1">
            <a:spLocks noGrp="1"/>
          </p:cNvSpPr>
          <p:nvPr>
            <p:ph type="ctrTitle"/>
          </p:nvPr>
        </p:nvSpPr>
        <p:spPr bwMode="auto">
          <a:xfrm>
            <a:off x="483851" y="3176000"/>
            <a:ext cx="68868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fr-FR">
                <a:solidFill>
                  <a:srgbClr val="0070C0"/>
                </a:solidFill>
              </a:rPr>
              <a:t>D</a:t>
            </a:r>
            <a:r>
              <a:rPr lang="fr-FR">
                <a:solidFill>
                  <a:srgbClr val="FF0000"/>
                </a:solidFill>
              </a:rPr>
              <a:t>I</a:t>
            </a:r>
            <a:r>
              <a:rPr lang="fr-FR">
                <a:solidFill>
                  <a:srgbClr val="FFC000"/>
                </a:solidFill>
              </a:rPr>
              <a:t>N</a:t>
            </a:r>
            <a:r>
              <a:rPr lang="fr-FR">
                <a:solidFill>
                  <a:srgbClr val="00B050"/>
                </a:solidFill>
              </a:rPr>
              <a:t>I</a:t>
            </a:r>
            <a:endParaRPr>
              <a:solidFill>
                <a:srgbClr val="00B050"/>
              </a:solidFill>
            </a:endParaRPr>
          </a:p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" sz="1800">
                <a:solidFill>
                  <a:srgbClr val="0070C0"/>
                </a:solidFill>
              </a:rPr>
              <a:t>D</a:t>
            </a:r>
            <a:r>
              <a:rPr lang="en" sz="1800"/>
              <a:t>irection </a:t>
            </a:r>
            <a:r>
              <a:rPr lang="en" sz="1800">
                <a:solidFill>
                  <a:srgbClr val="FF0000"/>
                </a:solidFill>
              </a:rPr>
              <a:t>I</a:t>
            </a:r>
            <a:r>
              <a:rPr lang="en" sz="1800"/>
              <a:t>nnovation </a:t>
            </a:r>
            <a:r>
              <a:rPr lang="en" sz="1800">
                <a:solidFill>
                  <a:srgbClr val="FFC000"/>
                </a:solidFill>
              </a:rPr>
              <a:t>N</a:t>
            </a:r>
            <a:r>
              <a:rPr lang="en" sz="1800"/>
              <a:t>umérique et </a:t>
            </a:r>
            <a:r>
              <a:rPr lang="en" sz="1800">
                <a:solidFill>
                  <a:srgbClr val="00B050"/>
                </a:solidFill>
              </a:rPr>
              <a:t>I</a:t>
            </a:r>
            <a:r>
              <a:rPr lang="en" sz="1800"/>
              <a:t>nformatique</a:t>
            </a:r>
            <a:endParaRPr sz="1800"/>
          </a:p>
        </p:txBody>
      </p:sp>
      <p:cxnSp>
        <p:nvCxnSpPr>
          <p:cNvPr id="153" name="Google Shape;153;p33"/>
          <p:cNvCxnSpPr>
            <a:cxnSpLocks/>
          </p:cNvCxnSpPr>
          <p:nvPr/>
        </p:nvCxnSpPr>
        <p:spPr bwMode="auto">
          <a:xfrm>
            <a:off x="6677025" y="3176000"/>
            <a:ext cx="24600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097771" y="3975896"/>
            <a:ext cx="801626" cy="914402"/>
          </a:xfrm>
          <a:prstGeom prst="rect">
            <a:avLst/>
          </a:prstGeom>
        </p:spPr>
      </p:pic>
      <p:sp>
        <p:nvSpPr>
          <p:cNvPr id="8" name="Google Shape;235;p39"/>
          <p:cNvSpPr txBox="1"/>
          <p:nvPr/>
        </p:nvSpPr>
        <p:spPr bwMode="auto">
          <a:xfrm flipH="1">
            <a:off x="-267041" y="426547"/>
            <a:ext cx="5810147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defRPr/>
            </a:pPr>
            <a:r>
              <a:rPr lang="en" sz="8000">
                <a:latin typeface="Exo 2"/>
              </a:rPr>
              <a:t>Club DSI13</a:t>
            </a:r>
            <a:br>
              <a:rPr lang="en" sz="4800">
                <a:latin typeface="Exo 2"/>
              </a:rPr>
            </a:br>
            <a:r>
              <a:rPr lang="en">
                <a:latin typeface="Exo 2"/>
              </a:rPr>
              <a:t>19 novembre 2021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1" name="Google Shape;411;p46"/>
          <p:cNvSpPr/>
          <p:nvPr/>
        </p:nvSpPr>
        <p:spPr bwMode="auto">
          <a:xfrm rot="-5400000" flipH="1">
            <a:off x="6131953" y="1160035"/>
            <a:ext cx="1975500" cy="3238201"/>
          </a:xfrm>
          <a:prstGeom prst="snip1Rect">
            <a:avLst>
              <a:gd name="adj" fmla="val 16667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13" name="Google Shape;413;p46"/>
          <p:cNvSpPr/>
          <p:nvPr/>
        </p:nvSpPr>
        <p:spPr bwMode="auto">
          <a:xfrm rot="5400000">
            <a:off x="649310" y="1046705"/>
            <a:ext cx="3816780" cy="4183306"/>
          </a:xfrm>
          <a:prstGeom prst="snip1Rect">
            <a:avLst>
              <a:gd name="adj" fmla="val 16667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fr-FR"/>
          </a:p>
        </p:txBody>
      </p:sp>
      <p:sp>
        <p:nvSpPr>
          <p:cNvPr id="415" name="Google Shape;415;p46"/>
          <p:cNvSpPr txBox="1">
            <a:spLocks noGrp="1"/>
          </p:cNvSpPr>
          <p:nvPr>
            <p:ph type="ctrTitle"/>
          </p:nvPr>
        </p:nvSpPr>
        <p:spPr bwMode="auto">
          <a:xfrm>
            <a:off x="3780208" y="24850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>
                <a:solidFill>
                  <a:srgbClr val="FF0000"/>
                </a:solidFill>
              </a:rPr>
              <a:t>Services Publics numériques</a:t>
            </a:r>
            <a:endParaRPr/>
          </a:p>
        </p:txBody>
      </p:sp>
      <p:sp>
        <p:nvSpPr>
          <p:cNvPr id="416" name="Google Shape;416;p46"/>
          <p:cNvSpPr txBox="1">
            <a:spLocks noGrp="1"/>
          </p:cNvSpPr>
          <p:nvPr>
            <p:ph type="ctrTitle" idx="2"/>
          </p:nvPr>
        </p:nvSpPr>
        <p:spPr bwMode="auto">
          <a:xfrm>
            <a:off x="2967956" y="4664462"/>
            <a:ext cx="12579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solidFill>
                  <a:schemeClr val="lt1"/>
                </a:solidFill>
              </a:rPr>
              <a:t>2018 - 2021</a:t>
            </a:r>
            <a:endParaRPr/>
          </a:p>
        </p:txBody>
      </p:sp>
      <p:sp>
        <p:nvSpPr>
          <p:cNvPr id="417" name="Google Shape;417;p46"/>
          <p:cNvSpPr txBox="1">
            <a:spLocks noGrp="1"/>
          </p:cNvSpPr>
          <p:nvPr>
            <p:ph type="subTitle" idx="1"/>
          </p:nvPr>
        </p:nvSpPr>
        <p:spPr bwMode="auto">
          <a:xfrm>
            <a:off x="1160187" y="1365811"/>
            <a:ext cx="2573120" cy="410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Venelles l’Appli – </a:t>
            </a: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Synertics</a:t>
            </a:r>
            <a:endParaRPr sz="1400">
              <a:solidFill>
                <a:schemeClr val="bg1"/>
              </a:solidFill>
            </a:endParaRPr>
          </a:p>
        </p:txBody>
      </p:sp>
      <p:sp>
        <p:nvSpPr>
          <p:cNvPr id="418" name="Google Shape;418;p46"/>
          <p:cNvSpPr txBox="1">
            <a:spLocks noGrp="1"/>
          </p:cNvSpPr>
          <p:nvPr>
            <p:ph type="ctrTitle" idx="3"/>
          </p:nvPr>
        </p:nvSpPr>
        <p:spPr bwMode="auto">
          <a:xfrm>
            <a:off x="6789044" y="3340358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solidFill>
                  <a:schemeClr val="lt1"/>
                </a:solidFill>
              </a:rPr>
              <a:t>2022</a:t>
            </a:r>
            <a:endParaRPr/>
          </a:p>
        </p:txBody>
      </p:sp>
      <p:sp>
        <p:nvSpPr>
          <p:cNvPr id="14" name="Google Shape;417;p46"/>
          <p:cNvSpPr txBox="1"/>
          <p:nvPr/>
        </p:nvSpPr>
        <p:spPr bwMode="auto">
          <a:xfrm>
            <a:off x="1019846" y="1898982"/>
            <a:ext cx="2820072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Affichage Légal - </a:t>
            </a: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Digilor</a:t>
            </a:r>
            <a:endParaRPr lang="fr-FR" sz="1400">
              <a:solidFill>
                <a:schemeClr val="bg1"/>
              </a:solidFill>
              <a:latin typeface="Roboto"/>
              <a:ea typeface="Roboto"/>
            </a:endParaRPr>
          </a:p>
        </p:txBody>
      </p:sp>
      <p:sp>
        <p:nvSpPr>
          <p:cNvPr id="15" name="Google Shape;417;p46"/>
          <p:cNvSpPr txBox="1"/>
          <p:nvPr/>
        </p:nvSpPr>
        <p:spPr bwMode="auto">
          <a:xfrm>
            <a:off x="1030848" y="2406296"/>
            <a:ext cx="3409156" cy="47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Billetterie Culture en ligne - </a:t>
            </a: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See</a:t>
            </a: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 Tickets</a:t>
            </a:r>
            <a:endParaRPr/>
          </a:p>
        </p:txBody>
      </p:sp>
      <p:sp>
        <p:nvSpPr>
          <p:cNvPr id="16" name="Google Shape;417;p46"/>
          <p:cNvSpPr txBox="1"/>
          <p:nvPr/>
        </p:nvSpPr>
        <p:spPr bwMode="auto">
          <a:xfrm>
            <a:off x="1047499" y="2941390"/>
            <a:ext cx="2750605" cy="40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Refonte OPAC Bib – C3RB</a:t>
            </a:r>
            <a:endParaRPr/>
          </a:p>
        </p:txBody>
      </p:sp>
      <p:grpSp>
        <p:nvGrpSpPr>
          <p:cNvPr id="53" name="Google Shape;7154;p72"/>
          <p:cNvGrpSpPr/>
          <p:nvPr/>
        </p:nvGrpSpPr>
        <p:grpSpPr bwMode="auto">
          <a:xfrm>
            <a:off x="740016" y="1924290"/>
            <a:ext cx="355258" cy="356205"/>
            <a:chOff x="-48630025" y="3199700"/>
            <a:chExt cx="300100" cy="300899"/>
          </a:xfrm>
        </p:grpSpPr>
        <p:sp>
          <p:nvSpPr>
            <p:cNvPr id="54" name="Google Shape;7155;p72"/>
            <p:cNvSpPr/>
            <p:nvPr/>
          </p:nvSpPr>
          <p:spPr bwMode="auto">
            <a:xfrm>
              <a:off x="-48630025" y="3199700"/>
              <a:ext cx="300100" cy="300899"/>
            </a:xfrm>
            <a:custGeom>
              <a:avLst/>
              <a:gdLst/>
              <a:ahLst/>
              <a:cxnLst/>
              <a:rect l="l" t="t" r="r" b="b"/>
              <a:pathLst>
                <a:path w="12004" h="12036" fill="norm" stroke="1" extrusionOk="0">
                  <a:moveTo>
                    <a:pt x="9893" y="1419"/>
                  </a:moveTo>
                  <a:lnTo>
                    <a:pt x="9893" y="1765"/>
                  </a:lnTo>
                  <a:cubicBezTo>
                    <a:pt x="9893" y="1986"/>
                    <a:pt x="10051" y="2143"/>
                    <a:pt x="10240" y="2143"/>
                  </a:cubicBezTo>
                  <a:lnTo>
                    <a:pt x="10586" y="2143"/>
                  </a:lnTo>
                  <a:lnTo>
                    <a:pt x="10586" y="5294"/>
                  </a:lnTo>
                  <a:cubicBezTo>
                    <a:pt x="9738" y="4603"/>
                    <a:pt x="8014" y="3599"/>
                    <a:pt x="6006" y="3592"/>
                  </a:cubicBezTo>
                  <a:lnTo>
                    <a:pt x="6006" y="3592"/>
                  </a:lnTo>
                  <a:cubicBezTo>
                    <a:pt x="6010" y="3592"/>
                    <a:pt x="6014" y="3592"/>
                    <a:pt x="6018" y="3592"/>
                  </a:cubicBezTo>
                  <a:lnTo>
                    <a:pt x="6018" y="3592"/>
                  </a:lnTo>
                  <a:cubicBezTo>
                    <a:pt x="6013" y="3592"/>
                    <a:pt x="6008" y="3592"/>
                    <a:pt x="6003" y="3592"/>
                  </a:cubicBezTo>
                  <a:lnTo>
                    <a:pt x="6003" y="3592"/>
                  </a:lnTo>
                  <a:cubicBezTo>
                    <a:pt x="5997" y="3592"/>
                    <a:pt x="5992" y="3592"/>
                    <a:pt x="5987" y="3592"/>
                  </a:cubicBezTo>
                  <a:cubicBezTo>
                    <a:pt x="5991" y="3592"/>
                    <a:pt x="5995" y="3592"/>
                    <a:pt x="5999" y="3592"/>
                  </a:cubicBezTo>
                  <a:lnTo>
                    <a:pt x="5999" y="3592"/>
                  </a:lnTo>
                  <a:cubicBezTo>
                    <a:pt x="4022" y="3599"/>
                    <a:pt x="2298" y="4666"/>
                    <a:pt x="1418" y="5294"/>
                  </a:cubicBezTo>
                  <a:lnTo>
                    <a:pt x="1418" y="2143"/>
                  </a:lnTo>
                  <a:lnTo>
                    <a:pt x="1765" y="2143"/>
                  </a:lnTo>
                  <a:cubicBezTo>
                    <a:pt x="1986" y="2143"/>
                    <a:pt x="2112" y="1986"/>
                    <a:pt x="2112" y="1765"/>
                  </a:cubicBezTo>
                  <a:lnTo>
                    <a:pt x="2112" y="1419"/>
                  </a:lnTo>
                  <a:close/>
                  <a:moveTo>
                    <a:pt x="6002" y="3592"/>
                  </a:moveTo>
                  <a:cubicBezTo>
                    <a:pt x="7319" y="3601"/>
                    <a:pt x="8413" y="4700"/>
                    <a:pt x="8413" y="6018"/>
                  </a:cubicBezTo>
                  <a:cubicBezTo>
                    <a:pt x="8413" y="7368"/>
                    <a:pt x="7319" y="8467"/>
                    <a:pt x="6002" y="8476"/>
                  </a:cubicBezTo>
                  <a:lnTo>
                    <a:pt x="6002" y="8476"/>
                  </a:lnTo>
                  <a:cubicBezTo>
                    <a:pt x="4686" y="8467"/>
                    <a:pt x="3592" y="7368"/>
                    <a:pt x="3592" y="6018"/>
                  </a:cubicBezTo>
                  <a:cubicBezTo>
                    <a:pt x="3592" y="4700"/>
                    <a:pt x="4686" y="3601"/>
                    <a:pt x="6002" y="3592"/>
                  </a:cubicBezTo>
                  <a:close/>
                  <a:moveTo>
                    <a:pt x="10586" y="6774"/>
                  </a:moveTo>
                  <a:lnTo>
                    <a:pt x="10586" y="9925"/>
                  </a:lnTo>
                  <a:lnTo>
                    <a:pt x="10240" y="9925"/>
                  </a:lnTo>
                  <a:cubicBezTo>
                    <a:pt x="10051" y="9925"/>
                    <a:pt x="9893" y="10082"/>
                    <a:pt x="9893" y="10271"/>
                  </a:cubicBezTo>
                  <a:lnTo>
                    <a:pt x="9893" y="10618"/>
                  </a:lnTo>
                  <a:lnTo>
                    <a:pt x="2112" y="10618"/>
                  </a:lnTo>
                  <a:lnTo>
                    <a:pt x="2112" y="10271"/>
                  </a:lnTo>
                  <a:cubicBezTo>
                    <a:pt x="2112" y="10082"/>
                    <a:pt x="1986" y="9925"/>
                    <a:pt x="1765" y="9925"/>
                  </a:cubicBezTo>
                  <a:lnTo>
                    <a:pt x="1418" y="9925"/>
                  </a:lnTo>
                  <a:lnTo>
                    <a:pt x="1418" y="6774"/>
                  </a:lnTo>
                  <a:cubicBezTo>
                    <a:pt x="2298" y="7434"/>
                    <a:pt x="4022" y="8469"/>
                    <a:pt x="5999" y="8476"/>
                  </a:cubicBezTo>
                  <a:lnTo>
                    <a:pt x="5999" y="8476"/>
                  </a:lnTo>
                  <a:cubicBezTo>
                    <a:pt x="5995" y="8476"/>
                    <a:pt x="5991" y="8476"/>
                    <a:pt x="5987" y="8476"/>
                  </a:cubicBezTo>
                  <a:cubicBezTo>
                    <a:pt x="5992" y="8476"/>
                    <a:pt x="5997" y="8476"/>
                    <a:pt x="6002" y="8476"/>
                  </a:cubicBezTo>
                  <a:lnTo>
                    <a:pt x="6002" y="8476"/>
                  </a:lnTo>
                  <a:cubicBezTo>
                    <a:pt x="6008" y="8476"/>
                    <a:pt x="6013" y="8476"/>
                    <a:pt x="6018" y="8476"/>
                  </a:cubicBezTo>
                  <a:cubicBezTo>
                    <a:pt x="6014" y="8476"/>
                    <a:pt x="6010" y="8476"/>
                    <a:pt x="6006" y="8476"/>
                  </a:cubicBezTo>
                  <a:lnTo>
                    <a:pt x="6006" y="8476"/>
                  </a:lnTo>
                  <a:cubicBezTo>
                    <a:pt x="8014" y="8469"/>
                    <a:pt x="9738" y="7402"/>
                    <a:pt x="10586" y="6774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86"/>
                    <a:pt x="158" y="2143"/>
                    <a:pt x="347" y="2143"/>
                  </a:cubicBezTo>
                  <a:lnTo>
                    <a:pt x="694" y="2143"/>
                  </a:lnTo>
                  <a:lnTo>
                    <a:pt x="694" y="9925"/>
                  </a:lnTo>
                  <a:lnTo>
                    <a:pt x="347" y="9925"/>
                  </a:lnTo>
                  <a:cubicBezTo>
                    <a:pt x="158" y="9925"/>
                    <a:pt x="1" y="10082"/>
                    <a:pt x="1" y="10271"/>
                  </a:cubicBezTo>
                  <a:lnTo>
                    <a:pt x="1" y="11689"/>
                  </a:lnTo>
                  <a:cubicBezTo>
                    <a:pt x="1" y="11910"/>
                    <a:pt x="158" y="12036"/>
                    <a:pt x="347" y="12036"/>
                  </a:cubicBezTo>
                  <a:lnTo>
                    <a:pt x="1765" y="12036"/>
                  </a:lnTo>
                  <a:cubicBezTo>
                    <a:pt x="1986" y="12036"/>
                    <a:pt x="2112" y="11910"/>
                    <a:pt x="2112" y="11689"/>
                  </a:cubicBezTo>
                  <a:lnTo>
                    <a:pt x="2112" y="11343"/>
                  </a:lnTo>
                  <a:lnTo>
                    <a:pt x="9893" y="11343"/>
                  </a:lnTo>
                  <a:lnTo>
                    <a:pt x="9893" y="11689"/>
                  </a:lnTo>
                  <a:cubicBezTo>
                    <a:pt x="9893" y="11910"/>
                    <a:pt x="10051" y="12036"/>
                    <a:pt x="10240" y="12036"/>
                  </a:cubicBezTo>
                  <a:lnTo>
                    <a:pt x="11658" y="12036"/>
                  </a:lnTo>
                  <a:cubicBezTo>
                    <a:pt x="11847" y="12036"/>
                    <a:pt x="12004" y="11910"/>
                    <a:pt x="12004" y="11689"/>
                  </a:cubicBezTo>
                  <a:lnTo>
                    <a:pt x="12004" y="10271"/>
                  </a:lnTo>
                  <a:cubicBezTo>
                    <a:pt x="12004" y="10082"/>
                    <a:pt x="11847" y="9925"/>
                    <a:pt x="11658" y="9925"/>
                  </a:cubicBezTo>
                  <a:lnTo>
                    <a:pt x="11311" y="9925"/>
                  </a:lnTo>
                  <a:lnTo>
                    <a:pt x="11311" y="2143"/>
                  </a:lnTo>
                  <a:lnTo>
                    <a:pt x="11658" y="2143"/>
                  </a:lnTo>
                  <a:cubicBezTo>
                    <a:pt x="11847" y="2143"/>
                    <a:pt x="12004" y="1986"/>
                    <a:pt x="12004" y="1765"/>
                  </a:cubicBezTo>
                  <a:lnTo>
                    <a:pt x="12004" y="347"/>
                  </a:lnTo>
                  <a:cubicBezTo>
                    <a:pt x="12004" y="158"/>
                    <a:pt x="11847" y="1"/>
                    <a:pt x="11658" y="1"/>
                  </a:cubicBezTo>
                  <a:lnTo>
                    <a:pt x="10240" y="1"/>
                  </a:lnTo>
                  <a:cubicBezTo>
                    <a:pt x="10051" y="1"/>
                    <a:pt x="9893" y="158"/>
                    <a:pt x="9893" y="347"/>
                  </a:cubicBezTo>
                  <a:lnTo>
                    <a:pt x="9893" y="725"/>
                  </a:lnTo>
                  <a:lnTo>
                    <a:pt x="2112" y="725"/>
                  </a:lnTo>
                  <a:lnTo>
                    <a:pt x="2112" y="347"/>
                  </a:lnTo>
                  <a:cubicBezTo>
                    <a:pt x="2112" y="158"/>
                    <a:pt x="1986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5" name="Google Shape;7156;p72"/>
            <p:cNvSpPr/>
            <p:nvPr/>
          </p:nvSpPr>
          <p:spPr bwMode="auto">
            <a:xfrm>
              <a:off x="-48524475" y="3306025"/>
              <a:ext cx="88225" cy="89050"/>
            </a:xfrm>
            <a:custGeom>
              <a:avLst/>
              <a:gdLst/>
              <a:ahLst/>
              <a:cxnLst/>
              <a:rect l="l" t="t" r="r" b="b"/>
              <a:pathLst>
                <a:path w="3529" h="3562" fill="norm" stroke="1" extrusionOk="0">
                  <a:moveTo>
                    <a:pt x="1765" y="726"/>
                  </a:moveTo>
                  <a:cubicBezTo>
                    <a:pt x="2363" y="726"/>
                    <a:pt x="2836" y="1198"/>
                    <a:pt x="2836" y="1765"/>
                  </a:cubicBezTo>
                  <a:cubicBezTo>
                    <a:pt x="2836" y="2364"/>
                    <a:pt x="2363" y="2836"/>
                    <a:pt x="1765" y="2836"/>
                  </a:cubicBezTo>
                  <a:cubicBezTo>
                    <a:pt x="1166" y="2836"/>
                    <a:pt x="694" y="2364"/>
                    <a:pt x="694" y="1765"/>
                  </a:cubicBezTo>
                  <a:cubicBezTo>
                    <a:pt x="694" y="1198"/>
                    <a:pt x="1166" y="726"/>
                    <a:pt x="1765" y="726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9"/>
                    <a:pt x="0" y="1765"/>
                  </a:cubicBezTo>
                  <a:cubicBezTo>
                    <a:pt x="0" y="2773"/>
                    <a:pt x="788" y="3561"/>
                    <a:pt x="1765" y="3561"/>
                  </a:cubicBezTo>
                  <a:cubicBezTo>
                    <a:pt x="2741" y="3561"/>
                    <a:pt x="3529" y="2773"/>
                    <a:pt x="3529" y="1765"/>
                  </a:cubicBezTo>
                  <a:cubicBezTo>
                    <a:pt x="3529" y="789"/>
                    <a:pt x="2741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6" name="Google Shape;7157;p72"/>
            <p:cNvSpPr/>
            <p:nvPr/>
          </p:nvSpPr>
          <p:spPr bwMode="auto">
            <a:xfrm>
              <a:off x="-48489025" y="334147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fill="norm" stroke="1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725"/>
                    <a:pt x="347" y="725"/>
                  </a:cubicBezTo>
                  <a:cubicBezTo>
                    <a:pt x="536" y="725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66" name="Google Shape;417;p46"/>
          <p:cNvSpPr txBox="1"/>
          <p:nvPr/>
        </p:nvSpPr>
        <p:spPr bwMode="auto">
          <a:xfrm>
            <a:off x="1074548" y="3445209"/>
            <a:ext cx="3264891" cy="40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Wifi Public Wifi4EU – </a:t>
            </a: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SensingVision</a:t>
            </a:r>
            <a:endParaRPr lang="fr-FR" sz="1400">
              <a:solidFill>
                <a:schemeClr val="bg1"/>
              </a:solidFill>
              <a:latin typeface="Roboto"/>
              <a:ea typeface="Roboto"/>
            </a:endParaRPr>
          </a:p>
        </p:txBody>
      </p:sp>
      <p:grpSp>
        <p:nvGrpSpPr>
          <p:cNvPr id="67" name="Google Shape;6681;p71"/>
          <p:cNvGrpSpPr/>
          <p:nvPr/>
        </p:nvGrpSpPr>
        <p:grpSpPr bwMode="auto">
          <a:xfrm>
            <a:off x="788814" y="1382869"/>
            <a:ext cx="332593" cy="353645"/>
            <a:chOff x="-34755225" y="3202075"/>
            <a:chExt cx="274100" cy="291450"/>
          </a:xfrm>
        </p:grpSpPr>
        <p:sp>
          <p:nvSpPr>
            <p:cNvPr id="68" name="Google Shape;6682;p71"/>
            <p:cNvSpPr/>
            <p:nvPr/>
          </p:nvSpPr>
          <p:spPr bwMode="auto">
            <a:xfrm>
              <a:off x="-34703250" y="3389525"/>
              <a:ext cx="84300" cy="34675"/>
            </a:xfrm>
            <a:custGeom>
              <a:avLst/>
              <a:gdLst/>
              <a:ahLst/>
              <a:cxnLst/>
              <a:rect l="l" t="t" r="r" b="b"/>
              <a:pathLst>
                <a:path w="3372" h="1387" fill="norm" stroke="1" extrusionOk="0">
                  <a:moveTo>
                    <a:pt x="1670" y="1"/>
                  </a:moveTo>
                  <a:cubicBezTo>
                    <a:pt x="883" y="1"/>
                    <a:pt x="158" y="599"/>
                    <a:pt x="0" y="1387"/>
                  </a:cubicBezTo>
                  <a:lnTo>
                    <a:pt x="3371" y="1387"/>
                  </a:lnTo>
                  <a:cubicBezTo>
                    <a:pt x="3214" y="599"/>
                    <a:pt x="2489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9" name="Google Shape;6683;p71"/>
            <p:cNvSpPr/>
            <p:nvPr/>
          </p:nvSpPr>
          <p:spPr bwMode="auto">
            <a:xfrm>
              <a:off x="-34636300" y="3348575"/>
              <a:ext cx="69325" cy="75625"/>
            </a:xfrm>
            <a:custGeom>
              <a:avLst/>
              <a:gdLst/>
              <a:ahLst/>
              <a:cxnLst/>
              <a:rect l="l" t="t" r="r" b="b"/>
              <a:pathLst>
                <a:path w="2773" h="3025" fill="norm" stroke="1" extrusionOk="0">
                  <a:moveTo>
                    <a:pt x="2111" y="0"/>
                  </a:moveTo>
                  <a:lnTo>
                    <a:pt x="1387" y="221"/>
                  </a:lnTo>
                  <a:cubicBezTo>
                    <a:pt x="1298" y="265"/>
                    <a:pt x="1179" y="290"/>
                    <a:pt x="1049" y="290"/>
                  </a:cubicBezTo>
                  <a:cubicBezTo>
                    <a:pt x="808" y="290"/>
                    <a:pt x="531" y="205"/>
                    <a:pt x="347" y="0"/>
                  </a:cubicBezTo>
                  <a:lnTo>
                    <a:pt x="347" y="0"/>
                  </a:lnTo>
                  <a:cubicBezTo>
                    <a:pt x="378" y="63"/>
                    <a:pt x="378" y="189"/>
                    <a:pt x="378" y="315"/>
                  </a:cubicBezTo>
                  <a:cubicBezTo>
                    <a:pt x="378" y="662"/>
                    <a:pt x="221" y="977"/>
                    <a:pt x="0" y="1229"/>
                  </a:cubicBezTo>
                  <a:cubicBezTo>
                    <a:pt x="725" y="1575"/>
                    <a:pt x="1229" y="2237"/>
                    <a:pt x="1355" y="3025"/>
                  </a:cubicBezTo>
                  <a:lnTo>
                    <a:pt x="2773" y="3025"/>
                  </a:lnTo>
                  <a:lnTo>
                    <a:pt x="2773" y="221"/>
                  </a:lnTo>
                  <a:cubicBezTo>
                    <a:pt x="2521" y="189"/>
                    <a:pt x="2300" y="126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0" name="Google Shape;6684;p71"/>
            <p:cNvSpPr/>
            <p:nvPr/>
          </p:nvSpPr>
          <p:spPr bwMode="auto">
            <a:xfrm>
              <a:off x="-34752875" y="3253275"/>
              <a:ext cx="126050" cy="170925"/>
            </a:xfrm>
            <a:custGeom>
              <a:avLst/>
              <a:gdLst/>
              <a:ahLst/>
              <a:cxnLst/>
              <a:rect l="l" t="t" r="r" b="b"/>
              <a:pathLst>
                <a:path w="5042" h="6837" fill="norm" stroke="1" extrusionOk="0">
                  <a:moveTo>
                    <a:pt x="1" y="0"/>
                  </a:moveTo>
                  <a:lnTo>
                    <a:pt x="1" y="6837"/>
                  </a:lnTo>
                  <a:lnTo>
                    <a:pt x="1418" y="6837"/>
                  </a:lnTo>
                  <a:cubicBezTo>
                    <a:pt x="1450" y="6018"/>
                    <a:pt x="1954" y="5356"/>
                    <a:pt x="2679" y="4978"/>
                  </a:cubicBezTo>
                  <a:cubicBezTo>
                    <a:pt x="2427" y="4757"/>
                    <a:pt x="2301" y="4442"/>
                    <a:pt x="2301" y="4064"/>
                  </a:cubicBezTo>
                  <a:cubicBezTo>
                    <a:pt x="2301" y="3340"/>
                    <a:pt x="2931" y="2710"/>
                    <a:pt x="3687" y="2710"/>
                  </a:cubicBezTo>
                  <a:cubicBezTo>
                    <a:pt x="4128" y="2710"/>
                    <a:pt x="4474" y="2899"/>
                    <a:pt x="4758" y="3214"/>
                  </a:cubicBezTo>
                  <a:cubicBezTo>
                    <a:pt x="4726" y="3056"/>
                    <a:pt x="4758" y="2899"/>
                    <a:pt x="4789" y="2741"/>
                  </a:cubicBezTo>
                  <a:lnTo>
                    <a:pt x="5041" y="2016"/>
                  </a:lnTo>
                  <a:cubicBezTo>
                    <a:pt x="4821" y="1607"/>
                    <a:pt x="4758" y="1134"/>
                    <a:pt x="4758" y="662"/>
                  </a:cubicBezTo>
                  <a:cubicBezTo>
                    <a:pt x="4758" y="410"/>
                    <a:pt x="4789" y="189"/>
                    <a:pt x="4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1" name="Google Shape;6685;p71"/>
            <p:cNvSpPr/>
            <p:nvPr/>
          </p:nvSpPr>
          <p:spPr bwMode="auto">
            <a:xfrm>
              <a:off x="-34677250" y="3338325"/>
              <a:ext cx="33875" cy="33900"/>
            </a:xfrm>
            <a:custGeom>
              <a:avLst/>
              <a:gdLst/>
              <a:ahLst/>
              <a:cxnLst/>
              <a:rect l="l" t="t" r="r" b="b"/>
              <a:pathLst>
                <a:path w="1355" h="1356" fill="norm" stroke="1" extrusionOk="0">
                  <a:moveTo>
                    <a:pt x="662" y="1"/>
                  </a:moveTo>
                  <a:cubicBezTo>
                    <a:pt x="315" y="1"/>
                    <a:pt x="0" y="316"/>
                    <a:pt x="0" y="694"/>
                  </a:cubicBezTo>
                  <a:cubicBezTo>
                    <a:pt x="0" y="1040"/>
                    <a:pt x="315" y="1355"/>
                    <a:pt x="662" y="1355"/>
                  </a:cubicBezTo>
                  <a:cubicBezTo>
                    <a:pt x="1040" y="1355"/>
                    <a:pt x="1355" y="1040"/>
                    <a:pt x="1355" y="694"/>
                  </a:cubicBezTo>
                  <a:cubicBezTo>
                    <a:pt x="1355" y="316"/>
                    <a:pt x="1040" y="1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2" name="Google Shape;6686;p71"/>
            <p:cNvSpPr/>
            <p:nvPr/>
          </p:nvSpPr>
          <p:spPr bwMode="auto">
            <a:xfrm>
              <a:off x="-34618200" y="3202500"/>
              <a:ext cx="137075" cy="135850"/>
            </a:xfrm>
            <a:custGeom>
              <a:avLst/>
              <a:gdLst/>
              <a:ahLst/>
              <a:cxnLst/>
              <a:rect l="l" t="t" r="r" b="b"/>
              <a:pathLst>
                <a:path w="5483" h="5434" fill="norm" stroke="1" extrusionOk="0">
                  <a:moveTo>
                    <a:pt x="2710" y="992"/>
                  </a:moveTo>
                  <a:cubicBezTo>
                    <a:pt x="2899" y="992"/>
                    <a:pt x="3057" y="1149"/>
                    <a:pt x="3057" y="1338"/>
                  </a:cubicBezTo>
                  <a:cubicBezTo>
                    <a:pt x="3057" y="1559"/>
                    <a:pt x="2899" y="1716"/>
                    <a:pt x="2710" y="1716"/>
                  </a:cubicBezTo>
                  <a:cubicBezTo>
                    <a:pt x="2521" y="1716"/>
                    <a:pt x="2364" y="1559"/>
                    <a:pt x="2364" y="1338"/>
                  </a:cubicBezTo>
                  <a:cubicBezTo>
                    <a:pt x="2395" y="1149"/>
                    <a:pt x="2553" y="992"/>
                    <a:pt x="2710" y="992"/>
                  </a:cubicBezTo>
                  <a:close/>
                  <a:moveTo>
                    <a:pt x="2742" y="2346"/>
                  </a:moveTo>
                  <a:cubicBezTo>
                    <a:pt x="2962" y="2346"/>
                    <a:pt x="3120" y="2504"/>
                    <a:pt x="3120" y="2693"/>
                  </a:cubicBezTo>
                  <a:lnTo>
                    <a:pt x="3120" y="4079"/>
                  </a:lnTo>
                  <a:cubicBezTo>
                    <a:pt x="3120" y="4268"/>
                    <a:pt x="2962" y="4426"/>
                    <a:pt x="2742" y="4426"/>
                  </a:cubicBezTo>
                  <a:cubicBezTo>
                    <a:pt x="2553" y="4426"/>
                    <a:pt x="2395" y="4268"/>
                    <a:pt x="2395" y="4079"/>
                  </a:cubicBezTo>
                  <a:lnTo>
                    <a:pt x="2395" y="2693"/>
                  </a:lnTo>
                  <a:cubicBezTo>
                    <a:pt x="2395" y="2504"/>
                    <a:pt x="2553" y="2346"/>
                    <a:pt x="2742" y="2346"/>
                  </a:cubicBezTo>
                  <a:close/>
                  <a:moveTo>
                    <a:pt x="2646" y="0"/>
                  </a:moveTo>
                  <a:cubicBezTo>
                    <a:pt x="1359" y="0"/>
                    <a:pt x="1" y="1099"/>
                    <a:pt x="1" y="2724"/>
                  </a:cubicBezTo>
                  <a:cubicBezTo>
                    <a:pt x="1" y="3197"/>
                    <a:pt x="127" y="3638"/>
                    <a:pt x="348" y="4016"/>
                  </a:cubicBezTo>
                  <a:lnTo>
                    <a:pt x="33" y="4961"/>
                  </a:lnTo>
                  <a:cubicBezTo>
                    <a:pt x="1" y="5087"/>
                    <a:pt x="33" y="5245"/>
                    <a:pt x="127" y="5339"/>
                  </a:cubicBezTo>
                  <a:cubicBezTo>
                    <a:pt x="167" y="5399"/>
                    <a:pt x="245" y="5421"/>
                    <a:pt x="329" y="5421"/>
                  </a:cubicBezTo>
                  <a:cubicBezTo>
                    <a:pt x="377" y="5421"/>
                    <a:pt x="427" y="5414"/>
                    <a:pt x="474" y="5402"/>
                  </a:cubicBezTo>
                  <a:lnTo>
                    <a:pt x="1419" y="5087"/>
                  </a:lnTo>
                  <a:cubicBezTo>
                    <a:pt x="1797" y="5339"/>
                    <a:pt x="2238" y="5434"/>
                    <a:pt x="2742" y="5434"/>
                  </a:cubicBezTo>
                  <a:cubicBezTo>
                    <a:pt x="4254" y="5434"/>
                    <a:pt x="5483" y="4237"/>
                    <a:pt x="5483" y="2724"/>
                  </a:cubicBezTo>
                  <a:cubicBezTo>
                    <a:pt x="5483" y="1275"/>
                    <a:pt x="4317" y="78"/>
                    <a:pt x="2899" y="15"/>
                  </a:cubicBezTo>
                  <a:cubicBezTo>
                    <a:pt x="2815" y="5"/>
                    <a:pt x="2731" y="0"/>
                    <a:pt x="26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3" name="Google Shape;6687;p71"/>
            <p:cNvSpPr/>
            <p:nvPr/>
          </p:nvSpPr>
          <p:spPr bwMode="auto">
            <a:xfrm>
              <a:off x="-34755225" y="3440725"/>
              <a:ext cx="188250" cy="52799"/>
            </a:xfrm>
            <a:custGeom>
              <a:avLst/>
              <a:gdLst/>
              <a:ahLst/>
              <a:cxnLst/>
              <a:rect l="l" t="t" r="r" b="b"/>
              <a:pathLst>
                <a:path w="7530" h="2112" fill="norm" stroke="1" extrusionOk="0">
                  <a:moveTo>
                    <a:pt x="0" y="0"/>
                  </a:moveTo>
                  <a:lnTo>
                    <a:pt x="0" y="1071"/>
                  </a:lnTo>
                  <a:cubicBezTo>
                    <a:pt x="0" y="1670"/>
                    <a:pt x="473" y="2111"/>
                    <a:pt x="1040" y="2111"/>
                  </a:cubicBezTo>
                  <a:lnTo>
                    <a:pt x="6490" y="2111"/>
                  </a:lnTo>
                  <a:cubicBezTo>
                    <a:pt x="7057" y="2111"/>
                    <a:pt x="7530" y="1639"/>
                    <a:pt x="7530" y="1071"/>
                  </a:cubicBezTo>
                  <a:lnTo>
                    <a:pt x="75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4" name="Google Shape;6688;p71"/>
            <p:cNvSpPr/>
            <p:nvPr/>
          </p:nvSpPr>
          <p:spPr bwMode="auto">
            <a:xfrm>
              <a:off x="-34754450" y="3202075"/>
              <a:ext cx="153600" cy="33900"/>
            </a:xfrm>
            <a:custGeom>
              <a:avLst/>
              <a:gdLst/>
              <a:ahLst/>
              <a:cxnLst/>
              <a:rect l="l" t="t" r="r" b="b"/>
              <a:pathLst>
                <a:path w="6144" h="1356" fill="norm" stroke="1" extrusionOk="0">
                  <a:moveTo>
                    <a:pt x="1040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1355"/>
                  </a:lnTo>
                  <a:lnTo>
                    <a:pt x="5104" y="1355"/>
                  </a:lnTo>
                  <a:cubicBezTo>
                    <a:pt x="5293" y="819"/>
                    <a:pt x="5672" y="347"/>
                    <a:pt x="61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75" name="Google Shape;417;p46"/>
          <p:cNvSpPr txBox="1"/>
          <p:nvPr/>
        </p:nvSpPr>
        <p:spPr bwMode="auto">
          <a:xfrm>
            <a:off x="1063025" y="4375655"/>
            <a:ext cx="3264891" cy="40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Démat ADS Urba - </a:t>
            </a: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Inetum</a:t>
            </a:r>
            <a:endParaRPr lang="fr-FR" sz="1400">
              <a:solidFill>
                <a:schemeClr val="bg1"/>
              </a:solidFill>
              <a:latin typeface="Roboto"/>
              <a:ea typeface="Roboto"/>
            </a:endParaRPr>
          </a:p>
        </p:txBody>
      </p:sp>
      <p:grpSp>
        <p:nvGrpSpPr>
          <p:cNvPr id="76" name="Google Shape;6519;p71"/>
          <p:cNvGrpSpPr/>
          <p:nvPr/>
        </p:nvGrpSpPr>
        <p:grpSpPr bwMode="auto">
          <a:xfrm>
            <a:off x="785917" y="2971091"/>
            <a:ext cx="294401" cy="353645"/>
            <a:chOff x="-35814600" y="3202075"/>
            <a:chExt cx="242625" cy="291450"/>
          </a:xfrm>
        </p:grpSpPr>
        <p:sp>
          <p:nvSpPr>
            <p:cNvPr id="77" name="Google Shape;6520;p71"/>
            <p:cNvSpPr/>
            <p:nvPr/>
          </p:nvSpPr>
          <p:spPr bwMode="auto">
            <a:xfrm>
              <a:off x="-35814600" y="3202075"/>
              <a:ext cx="51225" cy="202450"/>
            </a:xfrm>
            <a:custGeom>
              <a:avLst/>
              <a:gdLst/>
              <a:ahLst/>
              <a:cxnLst/>
              <a:rect l="l" t="t" r="r" b="b"/>
              <a:pathLst>
                <a:path w="2049" h="8098" fill="norm" stroke="1" extrusionOk="0">
                  <a:moveTo>
                    <a:pt x="1702" y="0"/>
                  </a:moveTo>
                  <a:cubicBezTo>
                    <a:pt x="757" y="0"/>
                    <a:pt x="1" y="788"/>
                    <a:pt x="1" y="1733"/>
                  </a:cubicBezTo>
                  <a:lnTo>
                    <a:pt x="1" y="8097"/>
                  </a:lnTo>
                  <a:cubicBezTo>
                    <a:pt x="348" y="7782"/>
                    <a:pt x="820" y="7562"/>
                    <a:pt x="1387" y="7562"/>
                  </a:cubicBezTo>
                  <a:lnTo>
                    <a:pt x="2049" y="7562"/>
                  </a:lnTo>
                  <a:lnTo>
                    <a:pt x="204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8" name="Google Shape;6521;p71"/>
            <p:cNvSpPr/>
            <p:nvPr/>
          </p:nvSpPr>
          <p:spPr bwMode="auto">
            <a:xfrm>
              <a:off x="-35814600" y="3407650"/>
              <a:ext cx="242625" cy="68550"/>
            </a:xfrm>
            <a:custGeom>
              <a:avLst/>
              <a:gdLst/>
              <a:ahLst/>
              <a:cxnLst/>
              <a:rect l="l" t="t" r="r" b="b"/>
              <a:pathLst>
                <a:path w="9705" h="2742" fill="norm" stroke="1" extrusionOk="0">
                  <a:moveTo>
                    <a:pt x="1387" y="0"/>
                  </a:moveTo>
                  <a:cubicBezTo>
                    <a:pt x="631" y="0"/>
                    <a:pt x="1" y="630"/>
                    <a:pt x="1" y="1386"/>
                  </a:cubicBezTo>
                  <a:cubicBezTo>
                    <a:pt x="1" y="2111"/>
                    <a:pt x="600" y="2741"/>
                    <a:pt x="1356" y="2741"/>
                  </a:cubicBezTo>
                  <a:lnTo>
                    <a:pt x="4758" y="2741"/>
                  </a:lnTo>
                  <a:lnTo>
                    <a:pt x="4758" y="1733"/>
                  </a:lnTo>
                  <a:lnTo>
                    <a:pt x="1702" y="1733"/>
                  </a:lnTo>
                  <a:cubicBezTo>
                    <a:pt x="1513" y="1733"/>
                    <a:pt x="1356" y="1575"/>
                    <a:pt x="1356" y="1355"/>
                  </a:cubicBezTo>
                  <a:cubicBezTo>
                    <a:pt x="1356" y="1166"/>
                    <a:pt x="1513" y="1008"/>
                    <a:pt x="1702" y="1008"/>
                  </a:cubicBezTo>
                  <a:lnTo>
                    <a:pt x="9232" y="1008"/>
                  </a:lnTo>
                  <a:cubicBezTo>
                    <a:pt x="9263" y="851"/>
                    <a:pt x="9326" y="662"/>
                    <a:pt x="9452" y="536"/>
                  </a:cubicBezTo>
                  <a:cubicBezTo>
                    <a:pt x="9704" y="221"/>
                    <a:pt x="9484" y="0"/>
                    <a:pt x="926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9" name="Google Shape;6522;p71"/>
            <p:cNvSpPr/>
            <p:nvPr/>
          </p:nvSpPr>
          <p:spPr bwMode="auto">
            <a:xfrm>
              <a:off x="-35627125" y="3450950"/>
              <a:ext cx="55150" cy="25250"/>
            </a:xfrm>
            <a:custGeom>
              <a:avLst/>
              <a:gdLst/>
              <a:ahLst/>
              <a:cxnLst/>
              <a:rect l="l" t="t" r="r" b="b"/>
              <a:pathLst>
                <a:path w="2206" h="1010" fill="norm" stroke="1" extrusionOk="0">
                  <a:moveTo>
                    <a:pt x="0" y="1"/>
                  </a:moveTo>
                  <a:lnTo>
                    <a:pt x="0" y="1009"/>
                  </a:lnTo>
                  <a:lnTo>
                    <a:pt x="1670" y="1009"/>
                  </a:lnTo>
                  <a:cubicBezTo>
                    <a:pt x="1953" y="1009"/>
                    <a:pt x="2205" y="788"/>
                    <a:pt x="1953" y="505"/>
                  </a:cubicBezTo>
                  <a:cubicBezTo>
                    <a:pt x="1827" y="347"/>
                    <a:pt x="1764" y="190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0" name="Google Shape;6523;p71"/>
            <p:cNvSpPr/>
            <p:nvPr/>
          </p:nvSpPr>
          <p:spPr bwMode="auto">
            <a:xfrm>
              <a:off x="-35703525" y="3305250"/>
              <a:ext cx="84300" cy="34675"/>
            </a:xfrm>
            <a:custGeom>
              <a:avLst/>
              <a:gdLst/>
              <a:ahLst/>
              <a:cxnLst/>
              <a:rect l="l" t="t" r="r" b="b"/>
              <a:pathLst>
                <a:path w="3372" h="1387" fill="norm" stroke="1" extrusionOk="0">
                  <a:moveTo>
                    <a:pt x="1701" y="0"/>
                  </a:moveTo>
                  <a:cubicBezTo>
                    <a:pt x="882" y="0"/>
                    <a:pt x="221" y="599"/>
                    <a:pt x="0" y="1387"/>
                  </a:cubicBezTo>
                  <a:lnTo>
                    <a:pt x="3371" y="1387"/>
                  </a:lnTo>
                  <a:cubicBezTo>
                    <a:pt x="3214" y="599"/>
                    <a:pt x="2521" y="0"/>
                    <a:pt x="170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1" name="Google Shape;6524;p71"/>
            <p:cNvSpPr/>
            <p:nvPr/>
          </p:nvSpPr>
          <p:spPr bwMode="auto">
            <a:xfrm>
              <a:off x="-35677550" y="3254050"/>
              <a:ext cx="33100" cy="33100"/>
            </a:xfrm>
            <a:custGeom>
              <a:avLst/>
              <a:gdLst/>
              <a:ahLst/>
              <a:cxnLst/>
              <a:rect l="l" t="t" r="r" b="b"/>
              <a:pathLst>
                <a:path w="1324" h="1324" fill="norm" stroke="1" extrusionOk="0">
                  <a:moveTo>
                    <a:pt x="662" y="1"/>
                  </a:moveTo>
                  <a:cubicBezTo>
                    <a:pt x="316" y="1"/>
                    <a:pt x="1" y="284"/>
                    <a:pt x="1" y="662"/>
                  </a:cubicBezTo>
                  <a:cubicBezTo>
                    <a:pt x="1" y="1040"/>
                    <a:pt x="316" y="1324"/>
                    <a:pt x="662" y="1324"/>
                  </a:cubicBezTo>
                  <a:cubicBezTo>
                    <a:pt x="1040" y="1324"/>
                    <a:pt x="1324" y="1040"/>
                    <a:pt x="1324" y="662"/>
                  </a:cubicBezTo>
                  <a:cubicBezTo>
                    <a:pt x="1324" y="284"/>
                    <a:pt x="1040" y="1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2" name="Google Shape;6525;p71"/>
            <p:cNvSpPr/>
            <p:nvPr/>
          </p:nvSpPr>
          <p:spPr bwMode="auto">
            <a:xfrm>
              <a:off x="-35746850" y="3202075"/>
              <a:ext cx="171725" cy="189050"/>
            </a:xfrm>
            <a:custGeom>
              <a:avLst/>
              <a:gdLst/>
              <a:ahLst/>
              <a:cxnLst/>
              <a:rect l="l" t="t" r="r" b="b"/>
              <a:pathLst>
                <a:path w="6869" h="7562" fill="norm" stroke="1" extrusionOk="0">
                  <a:moveTo>
                    <a:pt x="3434" y="1355"/>
                  </a:moveTo>
                  <a:cubicBezTo>
                    <a:pt x="4191" y="1355"/>
                    <a:pt x="4821" y="1985"/>
                    <a:pt x="4821" y="2741"/>
                  </a:cubicBezTo>
                  <a:cubicBezTo>
                    <a:pt x="4821" y="3088"/>
                    <a:pt x="4663" y="3403"/>
                    <a:pt x="4474" y="3655"/>
                  </a:cubicBezTo>
                  <a:cubicBezTo>
                    <a:pt x="5293" y="4033"/>
                    <a:pt x="5829" y="4852"/>
                    <a:pt x="5829" y="5829"/>
                  </a:cubicBezTo>
                  <a:cubicBezTo>
                    <a:pt x="5829" y="6018"/>
                    <a:pt x="5671" y="6175"/>
                    <a:pt x="5482" y="6175"/>
                  </a:cubicBezTo>
                  <a:lnTo>
                    <a:pt x="1387" y="6175"/>
                  </a:lnTo>
                  <a:cubicBezTo>
                    <a:pt x="1198" y="6175"/>
                    <a:pt x="1040" y="6018"/>
                    <a:pt x="1040" y="5829"/>
                  </a:cubicBezTo>
                  <a:cubicBezTo>
                    <a:pt x="1040" y="4852"/>
                    <a:pt x="1576" y="4033"/>
                    <a:pt x="2426" y="3655"/>
                  </a:cubicBezTo>
                  <a:cubicBezTo>
                    <a:pt x="2174" y="3403"/>
                    <a:pt x="2048" y="3088"/>
                    <a:pt x="2048" y="2741"/>
                  </a:cubicBezTo>
                  <a:cubicBezTo>
                    <a:pt x="2048" y="1985"/>
                    <a:pt x="2678" y="1355"/>
                    <a:pt x="3434" y="1355"/>
                  </a:cubicBezTo>
                  <a:close/>
                  <a:moveTo>
                    <a:pt x="0" y="0"/>
                  </a:moveTo>
                  <a:lnTo>
                    <a:pt x="0" y="7562"/>
                  </a:lnTo>
                  <a:lnTo>
                    <a:pt x="6868" y="7562"/>
                  </a:lnTo>
                  <a:lnTo>
                    <a:pt x="6868" y="1009"/>
                  </a:lnTo>
                  <a:cubicBezTo>
                    <a:pt x="6868" y="473"/>
                    <a:pt x="6396" y="0"/>
                    <a:pt x="582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3" name="Google Shape;6526;p71"/>
            <p:cNvSpPr/>
            <p:nvPr/>
          </p:nvSpPr>
          <p:spPr bwMode="auto">
            <a:xfrm>
              <a:off x="-35677550" y="3450950"/>
              <a:ext cx="34675" cy="42575"/>
            </a:xfrm>
            <a:custGeom>
              <a:avLst/>
              <a:gdLst/>
              <a:ahLst/>
              <a:cxnLst/>
              <a:rect l="l" t="t" r="r" b="b"/>
              <a:pathLst>
                <a:path w="1387" h="1703" fill="norm" stroke="1" extrusionOk="0">
                  <a:moveTo>
                    <a:pt x="1" y="1"/>
                  </a:moveTo>
                  <a:lnTo>
                    <a:pt x="1" y="1702"/>
                  </a:lnTo>
                  <a:lnTo>
                    <a:pt x="505" y="1387"/>
                  </a:lnTo>
                  <a:cubicBezTo>
                    <a:pt x="536" y="1324"/>
                    <a:pt x="631" y="1324"/>
                    <a:pt x="694" y="1324"/>
                  </a:cubicBezTo>
                  <a:cubicBezTo>
                    <a:pt x="711" y="1316"/>
                    <a:pt x="725" y="1312"/>
                    <a:pt x="739" y="1312"/>
                  </a:cubicBezTo>
                  <a:cubicBezTo>
                    <a:pt x="776" y="1312"/>
                    <a:pt x="805" y="1341"/>
                    <a:pt x="851" y="1387"/>
                  </a:cubicBezTo>
                  <a:lnTo>
                    <a:pt x="1387" y="1702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86" name="Google Shape;417;p46"/>
          <p:cNvSpPr txBox="1"/>
          <p:nvPr/>
        </p:nvSpPr>
        <p:spPr bwMode="auto">
          <a:xfrm>
            <a:off x="5203152" y="2018032"/>
            <a:ext cx="3084122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 marL="0" indent="0" algn="r"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Informatisation du Pôle culturel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87" name="Google Shape;417;p46"/>
          <p:cNvSpPr txBox="1"/>
          <p:nvPr/>
        </p:nvSpPr>
        <p:spPr bwMode="auto">
          <a:xfrm>
            <a:off x="5850584" y="2662015"/>
            <a:ext cx="2573120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 marL="0" indent="0"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Affichage dynamique en ville</a:t>
            </a: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88" name="Google Shape;7466;p72"/>
          <p:cNvGrpSpPr/>
          <p:nvPr/>
        </p:nvGrpSpPr>
        <p:grpSpPr bwMode="auto">
          <a:xfrm>
            <a:off x="774716" y="2434083"/>
            <a:ext cx="356221" cy="354973"/>
            <a:chOff x="-13947000" y="3212800"/>
            <a:chExt cx="353675" cy="352400"/>
          </a:xfrm>
        </p:grpSpPr>
        <p:sp>
          <p:nvSpPr>
            <p:cNvPr id="89" name="Google Shape;7467;p72"/>
            <p:cNvSpPr/>
            <p:nvPr/>
          </p:nvSpPr>
          <p:spPr bwMode="auto">
            <a:xfrm>
              <a:off x="-13947000" y="3212800"/>
              <a:ext cx="229225" cy="268125"/>
            </a:xfrm>
            <a:custGeom>
              <a:avLst/>
              <a:gdLst/>
              <a:ahLst/>
              <a:cxnLst/>
              <a:rect l="l" t="t" r="r" b="b"/>
              <a:pathLst>
                <a:path w="9169" h="10725" fill="norm" stroke="1" extrusionOk="0">
                  <a:moveTo>
                    <a:pt x="2959" y="2501"/>
                  </a:moveTo>
                  <a:cubicBezTo>
                    <a:pt x="3099" y="2501"/>
                    <a:pt x="3225" y="2585"/>
                    <a:pt x="3309" y="2753"/>
                  </a:cubicBezTo>
                  <a:cubicBezTo>
                    <a:pt x="3435" y="2942"/>
                    <a:pt x="3309" y="3194"/>
                    <a:pt x="3120" y="3289"/>
                  </a:cubicBezTo>
                  <a:lnTo>
                    <a:pt x="1450" y="4140"/>
                  </a:lnTo>
                  <a:cubicBezTo>
                    <a:pt x="1404" y="4155"/>
                    <a:pt x="1354" y="4163"/>
                    <a:pt x="1304" y="4163"/>
                  </a:cubicBezTo>
                  <a:cubicBezTo>
                    <a:pt x="1148" y="4163"/>
                    <a:pt x="986" y="4086"/>
                    <a:pt x="914" y="3919"/>
                  </a:cubicBezTo>
                  <a:cubicBezTo>
                    <a:pt x="788" y="3730"/>
                    <a:pt x="914" y="3509"/>
                    <a:pt x="1103" y="3383"/>
                  </a:cubicBezTo>
                  <a:lnTo>
                    <a:pt x="2742" y="2564"/>
                  </a:lnTo>
                  <a:cubicBezTo>
                    <a:pt x="2815" y="2522"/>
                    <a:pt x="2889" y="2501"/>
                    <a:pt x="2959" y="2501"/>
                  </a:cubicBezTo>
                  <a:close/>
                  <a:moveTo>
                    <a:pt x="416" y="0"/>
                  </a:moveTo>
                  <a:cubicBezTo>
                    <a:pt x="338" y="0"/>
                    <a:pt x="259" y="23"/>
                    <a:pt x="190" y="75"/>
                  </a:cubicBezTo>
                  <a:cubicBezTo>
                    <a:pt x="64" y="138"/>
                    <a:pt x="1" y="264"/>
                    <a:pt x="1" y="422"/>
                  </a:cubicBezTo>
                  <a:lnTo>
                    <a:pt x="1" y="5337"/>
                  </a:lnTo>
                  <a:cubicBezTo>
                    <a:pt x="32" y="7952"/>
                    <a:pt x="1922" y="10220"/>
                    <a:pt x="4537" y="10724"/>
                  </a:cubicBezTo>
                  <a:lnTo>
                    <a:pt x="4569" y="10724"/>
                  </a:lnTo>
                  <a:cubicBezTo>
                    <a:pt x="4317" y="10062"/>
                    <a:pt x="4159" y="9369"/>
                    <a:pt x="4159" y="8613"/>
                  </a:cubicBezTo>
                  <a:lnTo>
                    <a:pt x="4159" y="7511"/>
                  </a:lnTo>
                  <a:cubicBezTo>
                    <a:pt x="3813" y="7574"/>
                    <a:pt x="3498" y="7763"/>
                    <a:pt x="3214" y="8015"/>
                  </a:cubicBezTo>
                  <a:cubicBezTo>
                    <a:pt x="3135" y="8093"/>
                    <a:pt x="3033" y="8133"/>
                    <a:pt x="2931" y="8133"/>
                  </a:cubicBezTo>
                  <a:cubicBezTo>
                    <a:pt x="2828" y="8133"/>
                    <a:pt x="2726" y="8093"/>
                    <a:pt x="2647" y="8015"/>
                  </a:cubicBezTo>
                  <a:cubicBezTo>
                    <a:pt x="2490" y="7857"/>
                    <a:pt x="2490" y="7574"/>
                    <a:pt x="2647" y="7448"/>
                  </a:cubicBezTo>
                  <a:cubicBezTo>
                    <a:pt x="3057" y="7006"/>
                    <a:pt x="3592" y="6754"/>
                    <a:pt x="4159" y="6691"/>
                  </a:cubicBezTo>
                  <a:lnTo>
                    <a:pt x="4159" y="3761"/>
                  </a:lnTo>
                  <a:cubicBezTo>
                    <a:pt x="4159" y="3068"/>
                    <a:pt x="4726" y="2564"/>
                    <a:pt x="5420" y="2564"/>
                  </a:cubicBezTo>
                  <a:cubicBezTo>
                    <a:pt x="5577" y="2564"/>
                    <a:pt x="5735" y="2596"/>
                    <a:pt x="5892" y="2627"/>
                  </a:cubicBezTo>
                  <a:cubicBezTo>
                    <a:pt x="6932" y="3068"/>
                    <a:pt x="8066" y="3257"/>
                    <a:pt x="9169" y="3289"/>
                  </a:cubicBezTo>
                  <a:lnTo>
                    <a:pt x="9169" y="422"/>
                  </a:lnTo>
                  <a:cubicBezTo>
                    <a:pt x="9169" y="296"/>
                    <a:pt x="9106" y="138"/>
                    <a:pt x="8980" y="75"/>
                  </a:cubicBezTo>
                  <a:cubicBezTo>
                    <a:pt x="8910" y="23"/>
                    <a:pt x="8831" y="0"/>
                    <a:pt x="8753" y="0"/>
                  </a:cubicBezTo>
                  <a:cubicBezTo>
                    <a:pt x="8690" y="0"/>
                    <a:pt x="8627" y="16"/>
                    <a:pt x="8570" y="44"/>
                  </a:cubicBezTo>
                  <a:cubicBezTo>
                    <a:pt x="7294" y="548"/>
                    <a:pt x="5939" y="800"/>
                    <a:pt x="4585" y="800"/>
                  </a:cubicBezTo>
                  <a:cubicBezTo>
                    <a:pt x="3230" y="800"/>
                    <a:pt x="1875" y="548"/>
                    <a:pt x="599" y="44"/>
                  </a:cubicBezTo>
                  <a:cubicBezTo>
                    <a:pt x="543" y="16"/>
                    <a:pt x="480" y="0"/>
                    <a:pt x="41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0" name="Google Shape;7468;p72"/>
            <p:cNvSpPr/>
            <p:nvPr/>
          </p:nvSpPr>
          <p:spPr bwMode="auto">
            <a:xfrm>
              <a:off x="-13821775" y="3295600"/>
              <a:ext cx="228450" cy="269600"/>
            </a:xfrm>
            <a:custGeom>
              <a:avLst/>
              <a:gdLst/>
              <a:ahLst/>
              <a:cxnLst/>
              <a:rect l="l" t="t" r="r" b="b"/>
              <a:pathLst>
                <a:path w="9138" h="10784" fill="norm" stroke="1" extrusionOk="0">
                  <a:moveTo>
                    <a:pt x="2108" y="3311"/>
                  </a:moveTo>
                  <a:cubicBezTo>
                    <a:pt x="2163" y="3311"/>
                    <a:pt x="2219" y="3323"/>
                    <a:pt x="2269" y="3348"/>
                  </a:cubicBezTo>
                  <a:lnTo>
                    <a:pt x="3939" y="4167"/>
                  </a:lnTo>
                  <a:cubicBezTo>
                    <a:pt x="4128" y="4293"/>
                    <a:pt x="4191" y="4514"/>
                    <a:pt x="4128" y="4703"/>
                  </a:cubicBezTo>
                  <a:cubicBezTo>
                    <a:pt x="4033" y="4870"/>
                    <a:pt x="3883" y="4946"/>
                    <a:pt x="3720" y="4946"/>
                  </a:cubicBezTo>
                  <a:cubicBezTo>
                    <a:pt x="3668" y="4946"/>
                    <a:pt x="3615" y="4938"/>
                    <a:pt x="3561" y="4923"/>
                  </a:cubicBezTo>
                  <a:lnTo>
                    <a:pt x="1923" y="4073"/>
                  </a:lnTo>
                  <a:cubicBezTo>
                    <a:pt x="1734" y="4010"/>
                    <a:pt x="1639" y="3726"/>
                    <a:pt x="1734" y="3537"/>
                  </a:cubicBezTo>
                  <a:cubicBezTo>
                    <a:pt x="1803" y="3399"/>
                    <a:pt x="1957" y="3311"/>
                    <a:pt x="2108" y="3311"/>
                  </a:cubicBezTo>
                  <a:close/>
                  <a:moveTo>
                    <a:pt x="7086" y="3316"/>
                  </a:moveTo>
                  <a:cubicBezTo>
                    <a:pt x="7226" y="3316"/>
                    <a:pt x="7352" y="3400"/>
                    <a:pt x="7436" y="3568"/>
                  </a:cubicBezTo>
                  <a:cubicBezTo>
                    <a:pt x="7562" y="3758"/>
                    <a:pt x="7436" y="4010"/>
                    <a:pt x="7247" y="4104"/>
                  </a:cubicBezTo>
                  <a:lnTo>
                    <a:pt x="5577" y="4955"/>
                  </a:lnTo>
                  <a:cubicBezTo>
                    <a:pt x="5528" y="4979"/>
                    <a:pt x="5472" y="4991"/>
                    <a:pt x="5415" y="4991"/>
                  </a:cubicBezTo>
                  <a:cubicBezTo>
                    <a:pt x="5255" y="4991"/>
                    <a:pt x="5088" y="4897"/>
                    <a:pt x="5042" y="4734"/>
                  </a:cubicBezTo>
                  <a:cubicBezTo>
                    <a:pt x="4947" y="4514"/>
                    <a:pt x="5042" y="4262"/>
                    <a:pt x="5231" y="4199"/>
                  </a:cubicBezTo>
                  <a:lnTo>
                    <a:pt x="6869" y="3379"/>
                  </a:lnTo>
                  <a:cubicBezTo>
                    <a:pt x="6943" y="3337"/>
                    <a:pt x="7016" y="3316"/>
                    <a:pt x="7086" y="3316"/>
                  </a:cubicBezTo>
                  <a:close/>
                  <a:moveTo>
                    <a:pt x="6223" y="6632"/>
                  </a:moveTo>
                  <a:cubicBezTo>
                    <a:pt x="6333" y="6632"/>
                    <a:pt x="6444" y="6672"/>
                    <a:pt x="6522" y="6750"/>
                  </a:cubicBezTo>
                  <a:cubicBezTo>
                    <a:pt x="6680" y="6908"/>
                    <a:pt x="6680" y="7192"/>
                    <a:pt x="6522" y="7349"/>
                  </a:cubicBezTo>
                  <a:cubicBezTo>
                    <a:pt x="5987" y="7885"/>
                    <a:pt x="5262" y="8137"/>
                    <a:pt x="4601" y="8137"/>
                  </a:cubicBezTo>
                  <a:cubicBezTo>
                    <a:pt x="3939" y="8137"/>
                    <a:pt x="3183" y="7853"/>
                    <a:pt x="2679" y="7349"/>
                  </a:cubicBezTo>
                  <a:cubicBezTo>
                    <a:pt x="2521" y="7192"/>
                    <a:pt x="2521" y="6908"/>
                    <a:pt x="2679" y="6750"/>
                  </a:cubicBezTo>
                  <a:cubicBezTo>
                    <a:pt x="2758" y="6672"/>
                    <a:pt x="2860" y="6632"/>
                    <a:pt x="2962" y="6632"/>
                  </a:cubicBezTo>
                  <a:cubicBezTo>
                    <a:pt x="3065" y="6632"/>
                    <a:pt x="3167" y="6672"/>
                    <a:pt x="3246" y="6750"/>
                  </a:cubicBezTo>
                  <a:cubicBezTo>
                    <a:pt x="3608" y="7129"/>
                    <a:pt x="4097" y="7318"/>
                    <a:pt x="4585" y="7318"/>
                  </a:cubicBezTo>
                  <a:cubicBezTo>
                    <a:pt x="5073" y="7318"/>
                    <a:pt x="5562" y="7129"/>
                    <a:pt x="5924" y="6750"/>
                  </a:cubicBezTo>
                  <a:cubicBezTo>
                    <a:pt x="6003" y="6672"/>
                    <a:pt x="6113" y="6632"/>
                    <a:pt x="6223" y="6632"/>
                  </a:cubicBezTo>
                  <a:close/>
                  <a:moveTo>
                    <a:pt x="8737" y="0"/>
                  </a:moveTo>
                  <a:cubicBezTo>
                    <a:pt x="8681" y="0"/>
                    <a:pt x="8624" y="13"/>
                    <a:pt x="8570" y="40"/>
                  </a:cubicBezTo>
                  <a:cubicBezTo>
                    <a:pt x="7294" y="544"/>
                    <a:pt x="5932" y="796"/>
                    <a:pt x="4565" y="796"/>
                  </a:cubicBezTo>
                  <a:cubicBezTo>
                    <a:pt x="3199" y="796"/>
                    <a:pt x="1828" y="544"/>
                    <a:pt x="537" y="40"/>
                  </a:cubicBezTo>
                  <a:cubicBezTo>
                    <a:pt x="494" y="22"/>
                    <a:pt x="447" y="13"/>
                    <a:pt x="400" y="13"/>
                  </a:cubicBezTo>
                  <a:cubicBezTo>
                    <a:pt x="205" y="13"/>
                    <a:pt x="1" y="164"/>
                    <a:pt x="1" y="418"/>
                  </a:cubicBezTo>
                  <a:lnTo>
                    <a:pt x="1" y="5301"/>
                  </a:lnTo>
                  <a:cubicBezTo>
                    <a:pt x="1" y="7948"/>
                    <a:pt x="1891" y="10279"/>
                    <a:pt x="4475" y="10783"/>
                  </a:cubicBezTo>
                  <a:lnTo>
                    <a:pt x="4632" y="10783"/>
                  </a:lnTo>
                  <a:cubicBezTo>
                    <a:pt x="7247" y="10247"/>
                    <a:pt x="9137" y="7948"/>
                    <a:pt x="9137" y="5301"/>
                  </a:cubicBezTo>
                  <a:lnTo>
                    <a:pt x="9137" y="418"/>
                  </a:lnTo>
                  <a:cubicBezTo>
                    <a:pt x="9137" y="170"/>
                    <a:pt x="8943" y="0"/>
                    <a:pt x="873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91" name="Google Shape;8062;p74"/>
          <p:cNvGrpSpPr/>
          <p:nvPr/>
        </p:nvGrpSpPr>
        <p:grpSpPr bwMode="auto">
          <a:xfrm>
            <a:off x="740016" y="3444806"/>
            <a:ext cx="394003" cy="401954"/>
            <a:chOff x="-6689825" y="3992050"/>
            <a:chExt cx="293024" cy="291250"/>
          </a:xfrm>
        </p:grpSpPr>
        <p:sp>
          <p:nvSpPr>
            <p:cNvPr id="92" name="Google Shape;8063;p74"/>
            <p:cNvSpPr/>
            <p:nvPr/>
          </p:nvSpPr>
          <p:spPr bwMode="auto">
            <a:xfrm>
              <a:off x="-6547275" y="3992050"/>
              <a:ext cx="30750" cy="65400"/>
            </a:xfrm>
            <a:custGeom>
              <a:avLst/>
              <a:gdLst/>
              <a:ahLst/>
              <a:cxnLst/>
              <a:rect l="l" t="t" r="r" b="b"/>
              <a:pathLst>
                <a:path w="1230" h="2616" fill="norm" stroke="1" extrusionOk="0">
                  <a:moveTo>
                    <a:pt x="1229" y="1"/>
                  </a:moveTo>
                  <a:cubicBezTo>
                    <a:pt x="757" y="379"/>
                    <a:pt x="284" y="1355"/>
                    <a:pt x="1" y="2616"/>
                  </a:cubicBezTo>
                  <a:lnTo>
                    <a:pt x="1229" y="2616"/>
                  </a:lnTo>
                  <a:lnTo>
                    <a:pt x="12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3" name="Google Shape;8064;p74"/>
            <p:cNvSpPr/>
            <p:nvPr/>
          </p:nvSpPr>
          <p:spPr bwMode="auto">
            <a:xfrm>
              <a:off x="-6547275" y="4143275"/>
              <a:ext cx="30750" cy="64600"/>
            </a:xfrm>
            <a:custGeom>
              <a:avLst/>
              <a:gdLst/>
              <a:ahLst/>
              <a:cxnLst/>
              <a:rect l="l" t="t" r="r" b="b"/>
              <a:pathLst>
                <a:path w="1230" h="2584" fill="norm" stroke="1" extrusionOk="0">
                  <a:moveTo>
                    <a:pt x="1" y="1"/>
                  </a:moveTo>
                  <a:cubicBezTo>
                    <a:pt x="284" y="1261"/>
                    <a:pt x="757" y="2237"/>
                    <a:pt x="1229" y="2584"/>
                  </a:cubicBezTo>
                  <a:lnTo>
                    <a:pt x="122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4" name="Google Shape;8065;p74"/>
            <p:cNvSpPr/>
            <p:nvPr/>
          </p:nvSpPr>
          <p:spPr bwMode="auto">
            <a:xfrm>
              <a:off x="-6551200" y="4073975"/>
              <a:ext cx="34675" cy="51200"/>
            </a:xfrm>
            <a:custGeom>
              <a:avLst/>
              <a:gdLst/>
              <a:ahLst/>
              <a:cxnLst/>
              <a:rect l="l" t="t" r="r" b="b"/>
              <a:pathLst>
                <a:path w="1387" h="2048" fill="norm" stroke="1" extrusionOk="0">
                  <a:moveTo>
                    <a:pt x="63" y="0"/>
                  </a:moveTo>
                  <a:cubicBezTo>
                    <a:pt x="0" y="725"/>
                    <a:pt x="0" y="1355"/>
                    <a:pt x="63" y="2048"/>
                  </a:cubicBezTo>
                  <a:lnTo>
                    <a:pt x="1386" y="2048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5" name="Google Shape;8066;p74"/>
            <p:cNvSpPr/>
            <p:nvPr/>
          </p:nvSpPr>
          <p:spPr bwMode="auto">
            <a:xfrm>
              <a:off x="-6475600" y="3994425"/>
              <a:ext cx="70125" cy="63025"/>
            </a:xfrm>
            <a:custGeom>
              <a:avLst/>
              <a:gdLst/>
              <a:ahLst/>
              <a:cxnLst/>
              <a:rect l="l" t="t" r="r" b="b"/>
              <a:pathLst>
                <a:path w="2805" h="2521" fill="norm" stroke="1" extrusionOk="0">
                  <a:moveTo>
                    <a:pt x="1" y="0"/>
                  </a:moveTo>
                  <a:cubicBezTo>
                    <a:pt x="442" y="630"/>
                    <a:pt x="757" y="1512"/>
                    <a:pt x="946" y="2521"/>
                  </a:cubicBezTo>
                  <a:lnTo>
                    <a:pt x="2805" y="2521"/>
                  </a:lnTo>
                  <a:cubicBezTo>
                    <a:pt x="2301" y="1292"/>
                    <a:pt x="1261" y="347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6" name="Google Shape;8067;p74"/>
            <p:cNvSpPr/>
            <p:nvPr/>
          </p:nvSpPr>
          <p:spPr bwMode="auto">
            <a:xfrm>
              <a:off x="-6449600" y="4073975"/>
              <a:ext cx="52799" cy="51200"/>
            </a:xfrm>
            <a:custGeom>
              <a:avLst/>
              <a:gdLst/>
              <a:ahLst/>
              <a:cxnLst/>
              <a:rect l="l" t="t" r="r" b="b"/>
              <a:pathLst>
                <a:path w="2112" h="2048" fill="norm" stroke="1" extrusionOk="0">
                  <a:moveTo>
                    <a:pt x="0" y="0"/>
                  </a:moveTo>
                  <a:cubicBezTo>
                    <a:pt x="63" y="725"/>
                    <a:pt x="63" y="1355"/>
                    <a:pt x="0" y="2048"/>
                  </a:cubicBezTo>
                  <a:lnTo>
                    <a:pt x="1954" y="2048"/>
                  </a:lnTo>
                  <a:cubicBezTo>
                    <a:pt x="2048" y="1733"/>
                    <a:pt x="2080" y="1386"/>
                    <a:pt x="2080" y="1040"/>
                  </a:cubicBezTo>
                  <a:cubicBezTo>
                    <a:pt x="2111" y="662"/>
                    <a:pt x="2048" y="347"/>
                    <a:pt x="19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7" name="Google Shape;8068;p74"/>
            <p:cNvSpPr/>
            <p:nvPr/>
          </p:nvSpPr>
          <p:spPr bwMode="auto">
            <a:xfrm>
              <a:off x="-6500000" y="3992050"/>
              <a:ext cx="30725" cy="65400"/>
            </a:xfrm>
            <a:custGeom>
              <a:avLst/>
              <a:gdLst/>
              <a:ahLst/>
              <a:cxnLst/>
              <a:rect l="l" t="t" r="r" b="b"/>
              <a:pathLst>
                <a:path w="1229" h="2616" fill="norm" stroke="1" extrusionOk="0">
                  <a:moveTo>
                    <a:pt x="0" y="1"/>
                  </a:moveTo>
                  <a:lnTo>
                    <a:pt x="0" y="2616"/>
                  </a:lnTo>
                  <a:lnTo>
                    <a:pt x="1229" y="2616"/>
                  </a:lnTo>
                  <a:cubicBezTo>
                    <a:pt x="977" y="1355"/>
                    <a:pt x="473" y="379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8" name="Google Shape;8069;p74"/>
            <p:cNvSpPr/>
            <p:nvPr/>
          </p:nvSpPr>
          <p:spPr bwMode="auto">
            <a:xfrm>
              <a:off x="-6500000" y="4143275"/>
              <a:ext cx="30725" cy="64600"/>
            </a:xfrm>
            <a:custGeom>
              <a:avLst/>
              <a:gdLst/>
              <a:ahLst/>
              <a:cxnLst/>
              <a:rect l="l" t="t" r="r" b="b"/>
              <a:pathLst>
                <a:path w="1229" h="2584" fill="norm" stroke="1" extrusionOk="0">
                  <a:moveTo>
                    <a:pt x="0" y="1"/>
                  </a:moveTo>
                  <a:lnTo>
                    <a:pt x="0" y="2584"/>
                  </a:lnTo>
                  <a:cubicBezTo>
                    <a:pt x="473" y="2237"/>
                    <a:pt x="945" y="1261"/>
                    <a:pt x="12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9" name="Google Shape;8070;p74"/>
            <p:cNvSpPr/>
            <p:nvPr/>
          </p:nvSpPr>
          <p:spPr bwMode="auto">
            <a:xfrm>
              <a:off x="-6689825" y="4141700"/>
              <a:ext cx="149675" cy="141600"/>
            </a:xfrm>
            <a:custGeom>
              <a:avLst/>
              <a:gdLst/>
              <a:ahLst/>
              <a:cxnLst/>
              <a:rect l="l" t="t" r="r" b="b"/>
              <a:pathLst>
                <a:path w="5987" h="5664" fill="norm" stroke="1" extrusionOk="0">
                  <a:moveTo>
                    <a:pt x="3182" y="1"/>
                  </a:moveTo>
                  <a:cubicBezTo>
                    <a:pt x="3371" y="442"/>
                    <a:pt x="3623" y="851"/>
                    <a:pt x="3938" y="1198"/>
                  </a:cubicBezTo>
                  <a:lnTo>
                    <a:pt x="3088" y="2017"/>
                  </a:lnTo>
                  <a:cubicBezTo>
                    <a:pt x="2946" y="1946"/>
                    <a:pt x="2791" y="1911"/>
                    <a:pt x="2638" y="1911"/>
                  </a:cubicBezTo>
                  <a:cubicBezTo>
                    <a:pt x="2382" y="1911"/>
                    <a:pt x="2131" y="2009"/>
                    <a:pt x="1954" y="2206"/>
                  </a:cubicBezTo>
                  <a:lnTo>
                    <a:pt x="378" y="3907"/>
                  </a:lnTo>
                  <a:cubicBezTo>
                    <a:pt x="0" y="4317"/>
                    <a:pt x="0" y="4978"/>
                    <a:pt x="378" y="5356"/>
                  </a:cubicBezTo>
                  <a:cubicBezTo>
                    <a:pt x="583" y="5561"/>
                    <a:pt x="851" y="5664"/>
                    <a:pt x="1115" y="5664"/>
                  </a:cubicBezTo>
                  <a:cubicBezTo>
                    <a:pt x="1379" y="5664"/>
                    <a:pt x="1639" y="5561"/>
                    <a:pt x="1828" y="5356"/>
                  </a:cubicBezTo>
                  <a:lnTo>
                    <a:pt x="3403" y="3687"/>
                  </a:lnTo>
                  <a:cubicBezTo>
                    <a:pt x="3718" y="3372"/>
                    <a:pt x="3781" y="2899"/>
                    <a:pt x="3623" y="2521"/>
                  </a:cubicBezTo>
                  <a:lnTo>
                    <a:pt x="4443" y="1702"/>
                  </a:lnTo>
                  <a:cubicBezTo>
                    <a:pt x="4821" y="2111"/>
                    <a:pt x="5388" y="2426"/>
                    <a:pt x="5986" y="2584"/>
                  </a:cubicBezTo>
                  <a:cubicBezTo>
                    <a:pt x="5545" y="1954"/>
                    <a:pt x="5230" y="1040"/>
                    <a:pt x="504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0" name="Google Shape;8071;p74"/>
            <p:cNvSpPr/>
            <p:nvPr/>
          </p:nvSpPr>
          <p:spPr bwMode="auto">
            <a:xfrm>
              <a:off x="-6475600" y="4141700"/>
              <a:ext cx="70125" cy="64600"/>
            </a:xfrm>
            <a:custGeom>
              <a:avLst/>
              <a:gdLst/>
              <a:ahLst/>
              <a:cxnLst/>
              <a:rect l="l" t="t" r="r" b="b"/>
              <a:pathLst>
                <a:path w="2805" h="2584" fill="norm" stroke="1" extrusionOk="0">
                  <a:moveTo>
                    <a:pt x="946" y="1"/>
                  </a:moveTo>
                  <a:cubicBezTo>
                    <a:pt x="757" y="1040"/>
                    <a:pt x="442" y="1954"/>
                    <a:pt x="1" y="2584"/>
                  </a:cubicBezTo>
                  <a:cubicBezTo>
                    <a:pt x="1261" y="2174"/>
                    <a:pt x="2301" y="1229"/>
                    <a:pt x="280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1" name="Google Shape;8072;p74"/>
            <p:cNvSpPr/>
            <p:nvPr/>
          </p:nvSpPr>
          <p:spPr bwMode="auto">
            <a:xfrm>
              <a:off x="-6618950" y="4073975"/>
              <a:ext cx="52025" cy="51200"/>
            </a:xfrm>
            <a:custGeom>
              <a:avLst/>
              <a:gdLst/>
              <a:ahLst/>
              <a:cxnLst/>
              <a:rect l="l" t="t" r="r" b="b"/>
              <a:pathLst>
                <a:path w="2081" h="2048" fill="norm" stroke="1" extrusionOk="0">
                  <a:moveTo>
                    <a:pt x="95" y="0"/>
                  </a:moveTo>
                  <a:cubicBezTo>
                    <a:pt x="32" y="315"/>
                    <a:pt x="1" y="662"/>
                    <a:pt x="1" y="1040"/>
                  </a:cubicBezTo>
                  <a:cubicBezTo>
                    <a:pt x="1" y="1386"/>
                    <a:pt x="32" y="1733"/>
                    <a:pt x="95" y="2048"/>
                  </a:cubicBezTo>
                  <a:lnTo>
                    <a:pt x="2080" y="2048"/>
                  </a:lnTo>
                  <a:cubicBezTo>
                    <a:pt x="1986" y="1355"/>
                    <a:pt x="1986" y="725"/>
                    <a:pt x="208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2" name="Google Shape;8073;p74"/>
            <p:cNvSpPr/>
            <p:nvPr/>
          </p:nvSpPr>
          <p:spPr bwMode="auto">
            <a:xfrm>
              <a:off x="-6610275" y="3992850"/>
              <a:ext cx="70125" cy="63025"/>
            </a:xfrm>
            <a:custGeom>
              <a:avLst/>
              <a:gdLst/>
              <a:ahLst/>
              <a:cxnLst/>
              <a:rect l="l" t="t" r="r" b="b"/>
              <a:pathLst>
                <a:path w="2805" h="2521" fill="norm" stroke="1" extrusionOk="0">
                  <a:moveTo>
                    <a:pt x="2804" y="0"/>
                  </a:moveTo>
                  <a:lnTo>
                    <a:pt x="2804" y="0"/>
                  </a:lnTo>
                  <a:cubicBezTo>
                    <a:pt x="1544" y="410"/>
                    <a:pt x="504" y="1355"/>
                    <a:pt x="0" y="2521"/>
                  </a:cubicBezTo>
                  <a:lnTo>
                    <a:pt x="1859" y="2521"/>
                  </a:lnTo>
                  <a:cubicBezTo>
                    <a:pt x="2017" y="1575"/>
                    <a:pt x="2363" y="693"/>
                    <a:pt x="280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3" name="Google Shape;8074;p74"/>
            <p:cNvSpPr/>
            <p:nvPr/>
          </p:nvSpPr>
          <p:spPr bwMode="auto">
            <a:xfrm>
              <a:off x="-6500000" y="4073975"/>
              <a:ext cx="35450" cy="51200"/>
            </a:xfrm>
            <a:custGeom>
              <a:avLst/>
              <a:gdLst/>
              <a:ahLst/>
              <a:cxnLst/>
              <a:rect l="l" t="t" r="r" b="b"/>
              <a:pathLst>
                <a:path w="1418" h="2048" fill="norm" stroke="1" extrusionOk="0">
                  <a:moveTo>
                    <a:pt x="0" y="0"/>
                  </a:moveTo>
                  <a:lnTo>
                    <a:pt x="0" y="2048"/>
                  </a:lnTo>
                  <a:lnTo>
                    <a:pt x="1292" y="2048"/>
                  </a:lnTo>
                  <a:cubicBezTo>
                    <a:pt x="1418" y="1355"/>
                    <a:pt x="1418" y="725"/>
                    <a:pt x="12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04" name="Google Shape;6138;p70"/>
          <p:cNvGrpSpPr/>
          <p:nvPr/>
        </p:nvGrpSpPr>
        <p:grpSpPr bwMode="auto">
          <a:xfrm>
            <a:off x="825062" y="4387807"/>
            <a:ext cx="268512" cy="323856"/>
            <a:chOff x="-64022550" y="3727425"/>
            <a:chExt cx="270175" cy="317425"/>
          </a:xfrm>
        </p:grpSpPr>
        <p:sp>
          <p:nvSpPr>
            <p:cNvPr id="105" name="Google Shape;6139;p70"/>
            <p:cNvSpPr/>
            <p:nvPr/>
          </p:nvSpPr>
          <p:spPr bwMode="auto">
            <a:xfrm>
              <a:off x="-64022550" y="3912500"/>
              <a:ext cx="270175" cy="90600"/>
            </a:xfrm>
            <a:custGeom>
              <a:avLst/>
              <a:gdLst/>
              <a:ahLst/>
              <a:cxnLst/>
              <a:rect l="l" t="t" r="r" b="b"/>
              <a:pathLst>
                <a:path w="10807" h="3624" fill="norm" stroke="1" extrusionOk="0">
                  <a:moveTo>
                    <a:pt x="2111" y="1"/>
                  </a:moveTo>
                  <a:cubicBezTo>
                    <a:pt x="945" y="1"/>
                    <a:pt x="0" y="946"/>
                    <a:pt x="0" y="2080"/>
                  </a:cubicBezTo>
                  <a:lnTo>
                    <a:pt x="0" y="3183"/>
                  </a:lnTo>
                  <a:cubicBezTo>
                    <a:pt x="0" y="3435"/>
                    <a:pt x="221" y="3624"/>
                    <a:pt x="441" y="3624"/>
                  </a:cubicBezTo>
                  <a:lnTo>
                    <a:pt x="10365" y="3624"/>
                  </a:lnTo>
                  <a:cubicBezTo>
                    <a:pt x="10618" y="3624"/>
                    <a:pt x="10807" y="3435"/>
                    <a:pt x="10807" y="3183"/>
                  </a:cubicBezTo>
                  <a:lnTo>
                    <a:pt x="10807" y="2080"/>
                  </a:lnTo>
                  <a:cubicBezTo>
                    <a:pt x="10807" y="946"/>
                    <a:pt x="9861" y="1"/>
                    <a:pt x="872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6" name="Google Shape;6140;p70"/>
            <p:cNvSpPr/>
            <p:nvPr/>
          </p:nvSpPr>
          <p:spPr bwMode="auto">
            <a:xfrm>
              <a:off x="-64000500" y="4023550"/>
              <a:ext cx="227650" cy="21300"/>
            </a:xfrm>
            <a:custGeom>
              <a:avLst/>
              <a:gdLst/>
              <a:ahLst/>
              <a:cxnLst/>
              <a:rect l="l" t="t" r="r" b="b"/>
              <a:pathLst>
                <a:path w="9106" h="852" fill="norm" stroke="1" extrusionOk="0">
                  <a:moveTo>
                    <a:pt x="0" y="1"/>
                  </a:moveTo>
                  <a:lnTo>
                    <a:pt x="0" y="442"/>
                  </a:lnTo>
                  <a:cubicBezTo>
                    <a:pt x="0" y="694"/>
                    <a:pt x="190" y="851"/>
                    <a:pt x="442" y="851"/>
                  </a:cubicBezTo>
                  <a:lnTo>
                    <a:pt x="8696" y="851"/>
                  </a:lnTo>
                  <a:cubicBezTo>
                    <a:pt x="8948" y="851"/>
                    <a:pt x="9105" y="631"/>
                    <a:pt x="9105" y="442"/>
                  </a:cubicBezTo>
                  <a:lnTo>
                    <a:pt x="910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7" name="Google Shape;6141;p70"/>
            <p:cNvSpPr/>
            <p:nvPr/>
          </p:nvSpPr>
          <p:spPr bwMode="auto">
            <a:xfrm>
              <a:off x="-63960325" y="3727425"/>
              <a:ext cx="144925" cy="165425"/>
            </a:xfrm>
            <a:custGeom>
              <a:avLst/>
              <a:gdLst/>
              <a:ahLst/>
              <a:cxnLst/>
              <a:rect l="l" t="t" r="r" b="b"/>
              <a:pathLst>
                <a:path w="5797" h="6617" fill="norm" stroke="1" extrusionOk="0">
                  <a:moveTo>
                    <a:pt x="2930" y="0"/>
                  </a:moveTo>
                  <a:cubicBezTo>
                    <a:pt x="1292" y="0"/>
                    <a:pt x="0" y="1292"/>
                    <a:pt x="0" y="2867"/>
                  </a:cubicBezTo>
                  <a:cubicBezTo>
                    <a:pt x="32" y="3812"/>
                    <a:pt x="504" y="4694"/>
                    <a:pt x="1260" y="5230"/>
                  </a:cubicBezTo>
                  <a:lnTo>
                    <a:pt x="1260" y="6616"/>
                  </a:lnTo>
                  <a:lnTo>
                    <a:pt x="4568" y="6616"/>
                  </a:lnTo>
                  <a:lnTo>
                    <a:pt x="4568" y="5230"/>
                  </a:lnTo>
                  <a:cubicBezTo>
                    <a:pt x="5356" y="4694"/>
                    <a:pt x="5797" y="3812"/>
                    <a:pt x="5797" y="2867"/>
                  </a:cubicBezTo>
                  <a:cubicBezTo>
                    <a:pt x="5797" y="1260"/>
                    <a:pt x="4505" y="0"/>
                    <a:pt x="29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08" name="Google Shape;7537;p72"/>
          <p:cNvGrpSpPr/>
          <p:nvPr/>
        </p:nvGrpSpPr>
        <p:grpSpPr bwMode="auto">
          <a:xfrm>
            <a:off x="8299139" y="2035166"/>
            <a:ext cx="356221" cy="355451"/>
            <a:chOff x="-13512225" y="4080275"/>
            <a:chExt cx="353675" cy="352875"/>
          </a:xfrm>
        </p:grpSpPr>
        <p:sp>
          <p:nvSpPr>
            <p:cNvPr id="109" name="Google Shape;7538;p72"/>
            <p:cNvSpPr/>
            <p:nvPr/>
          </p:nvSpPr>
          <p:spPr bwMode="auto">
            <a:xfrm>
              <a:off x="-13512225" y="4203925"/>
              <a:ext cx="353675" cy="229225"/>
            </a:xfrm>
            <a:custGeom>
              <a:avLst/>
              <a:gdLst/>
              <a:ahLst/>
              <a:cxnLst/>
              <a:rect l="l" t="t" r="r" b="b"/>
              <a:pathLst>
                <a:path w="14147" h="9169" fill="norm" stroke="1" extrusionOk="0">
                  <a:moveTo>
                    <a:pt x="5407" y="1717"/>
                  </a:moveTo>
                  <a:cubicBezTo>
                    <a:pt x="5482" y="1717"/>
                    <a:pt x="5561" y="1733"/>
                    <a:pt x="5640" y="1765"/>
                  </a:cubicBezTo>
                  <a:lnTo>
                    <a:pt x="9767" y="4254"/>
                  </a:lnTo>
                  <a:cubicBezTo>
                    <a:pt x="9893" y="4348"/>
                    <a:pt x="9987" y="4443"/>
                    <a:pt x="9987" y="4600"/>
                  </a:cubicBezTo>
                  <a:cubicBezTo>
                    <a:pt x="9987" y="4758"/>
                    <a:pt x="9893" y="4915"/>
                    <a:pt x="9767" y="5010"/>
                  </a:cubicBezTo>
                  <a:lnTo>
                    <a:pt x="5640" y="7499"/>
                  </a:lnTo>
                  <a:cubicBezTo>
                    <a:pt x="5577" y="7530"/>
                    <a:pt x="5506" y="7546"/>
                    <a:pt x="5431" y="7546"/>
                  </a:cubicBezTo>
                  <a:cubicBezTo>
                    <a:pt x="5356" y="7546"/>
                    <a:pt x="5277" y="7530"/>
                    <a:pt x="5199" y="7499"/>
                  </a:cubicBezTo>
                  <a:cubicBezTo>
                    <a:pt x="5104" y="7404"/>
                    <a:pt x="5010" y="7278"/>
                    <a:pt x="5010" y="7121"/>
                  </a:cubicBezTo>
                  <a:lnTo>
                    <a:pt x="5010" y="2143"/>
                  </a:lnTo>
                  <a:cubicBezTo>
                    <a:pt x="5010" y="1985"/>
                    <a:pt x="5104" y="1859"/>
                    <a:pt x="5199" y="1765"/>
                  </a:cubicBezTo>
                  <a:cubicBezTo>
                    <a:pt x="5262" y="1733"/>
                    <a:pt x="5333" y="1717"/>
                    <a:pt x="5407" y="1717"/>
                  </a:cubicBezTo>
                  <a:close/>
                  <a:moveTo>
                    <a:pt x="63" y="0"/>
                  </a:moveTo>
                  <a:lnTo>
                    <a:pt x="63" y="7971"/>
                  </a:lnTo>
                  <a:cubicBezTo>
                    <a:pt x="0" y="8633"/>
                    <a:pt x="568" y="9168"/>
                    <a:pt x="1261" y="9168"/>
                  </a:cubicBezTo>
                  <a:lnTo>
                    <a:pt x="12886" y="9168"/>
                  </a:lnTo>
                  <a:cubicBezTo>
                    <a:pt x="13548" y="9168"/>
                    <a:pt x="14146" y="8633"/>
                    <a:pt x="14146" y="7908"/>
                  </a:cubicBezTo>
                  <a:lnTo>
                    <a:pt x="1414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0" name="Google Shape;7539;p72"/>
            <p:cNvSpPr/>
            <p:nvPr/>
          </p:nvSpPr>
          <p:spPr bwMode="auto">
            <a:xfrm>
              <a:off x="-13366525" y="4275600"/>
              <a:ext cx="73275" cy="88225"/>
            </a:xfrm>
            <a:custGeom>
              <a:avLst/>
              <a:gdLst/>
              <a:ahLst/>
              <a:cxnLst/>
              <a:rect l="l" t="t" r="r" b="b"/>
              <a:pathLst>
                <a:path w="2931" h="3529" fill="norm" stroke="1" extrusionOk="0">
                  <a:moveTo>
                    <a:pt x="1" y="0"/>
                  </a:moveTo>
                  <a:lnTo>
                    <a:pt x="1" y="3529"/>
                  </a:lnTo>
                  <a:lnTo>
                    <a:pt x="2931" y="17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1" name="Google Shape;7540;p72"/>
            <p:cNvSpPr/>
            <p:nvPr/>
          </p:nvSpPr>
          <p:spPr bwMode="auto">
            <a:xfrm>
              <a:off x="-13398800" y="4143275"/>
              <a:ext cx="65375" cy="40975"/>
            </a:xfrm>
            <a:custGeom>
              <a:avLst/>
              <a:gdLst/>
              <a:ahLst/>
              <a:cxnLst/>
              <a:rect l="l" t="t" r="r" b="b"/>
              <a:pathLst>
                <a:path w="2615" h="1639" fill="norm" stroke="1" extrusionOk="0">
                  <a:moveTo>
                    <a:pt x="1103" y="1"/>
                  </a:moveTo>
                  <a:lnTo>
                    <a:pt x="0" y="1639"/>
                  </a:lnTo>
                  <a:lnTo>
                    <a:pt x="1512" y="1639"/>
                  </a:lnTo>
                  <a:lnTo>
                    <a:pt x="261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2" name="Google Shape;7541;p72"/>
            <p:cNvSpPr/>
            <p:nvPr/>
          </p:nvSpPr>
          <p:spPr bwMode="auto">
            <a:xfrm>
              <a:off x="-13336575" y="4143275"/>
              <a:ext cx="64600" cy="40975"/>
            </a:xfrm>
            <a:custGeom>
              <a:avLst/>
              <a:gdLst/>
              <a:ahLst/>
              <a:cxnLst/>
              <a:rect l="l" t="t" r="r" b="b"/>
              <a:pathLst>
                <a:path w="2584" h="1639" fill="norm" stroke="1" extrusionOk="0">
                  <a:moveTo>
                    <a:pt x="1103" y="1"/>
                  </a:moveTo>
                  <a:lnTo>
                    <a:pt x="0" y="1639"/>
                  </a:lnTo>
                  <a:lnTo>
                    <a:pt x="1481" y="1639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3" name="Google Shape;7542;p72"/>
            <p:cNvSpPr/>
            <p:nvPr/>
          </p:nvSpPr>
          <p:spPr bwMode="auto">
            <a:xfrm>
              <a:off x="-13398800" y="4081050"/>
              <a:ext cx="65375" cy="40975"/>
            </a:xfrm>
            <a:custGeom>
              <a:avLst/>
              <a:gdLst/>
              <a:ahLst/>
              <a:cxnLst/>
              <a:rect l="l" t="t" r="r" b="b"/>
              <a:pathLst>
                <a:path w="2615" h="1639" fill="norm" stroke="1" extrusionOk="0">
                  <a:moveTo>
                    <a:pt x="0" y="1"/>
                  </a:moveTo>
                  <a:lnTo>
                    <a:pt x="1103" y="1639"/>
                  </a:lnTo>
                  <a:lnTo>
                    <a:pt x="2615" y="1639"/>
                  </a:lnTo>
                  <a:lnTo>
                    <a:pt x="15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4" name="Google Shape;7543;p72"/>
            <p:cNvSpPr/>
            <p:nvPr/>
          </p:nvSpPr>
          <p:spPr bwMode="auto">
            <a:xfrm>
              <a:off x="-13274375" y="4143275"/>
              <a:ext cx="64625" cy="40975"/>
            </a:xfrm>
            <a:custGeom>
              <a:avLst/>
              <a:gdLst/>
              <a:ahLst/>
              <a:cxnLst/>
              <a:rect l="l" t="t" r="r" b="b"/>
              <a:pathLst>
                <a:path w="2585" h="1639" fill="norm" stroke="1" extrusionOk="0">
                  <a:moveTo>
                    <a:pt x="1104" y="1"/>
                  </a:moveTo>
                  <a:lnTo>
                    <a:pt x="1" y="1639"/>
                  </a:lnTo>
                  <a:lnTo>
                    <a:pt x="1482" y="1639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5" name="Google Shape;7544;p72"/>
            <p:cNvSpPr/>
            <p:nvPr/>
          </p:nvSpPr>
          <p:spPr bwMode="auto">
            <a:xfrm>
              <a:off x="-13212925" y="4081050"/>
              <a:ext cx="54375" cy="40975"/>
            </a:xfrm>
            <a:custGeom>
              <a:avLst/>
              <a:gdLst/>
              <a:ahLst/>
              <a:cxnLst/>
              <a:rect l="l" t="t" r="r" b="b"/>
              <a:pathLst>
                <a:path w="2175" h="1639" fill="norm" stroke="1" extrusionOk="0">
                  <a:moveTo>
                    <a:pt x="0" y="1"/>
                  </a:moveTo>
                  <a:lnTo>
                    <a:pt x="1103" y="1639"/>
                  </a:lnTo>
                  <a:lnTo>
                    <a:pt x="2174" y="1639"/>
                  </a:lnTo>
                  <a:lnTo>
                    <a:pt x="2174" y="820"/>
                  </a:lnTo>
                  <a:cubicBezTo>
                    <a:pt x="2174" y="347"/>
                    <a:pt x="1796" y="1"/>
                    <a:pt x="13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6" name="Google Shape;7545;p72"/>
            <p:cNvSpPr/>
            <p:nvPr/>
          </p:nvSpPr>
          <p:spPr bwMode="auto">
            <a:xfrm>
              <a:off x="-13212925" y="4143275"/>
              <a:ext cx="54375" cy="40975"/>
            </a:xfrm>
            <a:custGeom>
              <a:avLst/>
              <a:gdLst/>
              <a:ahLst/>
              <a:cxnLst/>
              <a:rect l="l" t="t" r="r" b="b"/>
              <a:pathLst>
                <a:path w="2175" h="1639" fill="norm" stroke="1" extrusionOk="0">
                  <a:moveTo>
                    <a:pt x="1103" y="1"/>
                  </a:moveTo>
                  <a:lnTo>
                    <a:pt x="0" y="1639"/>
                  </a:lnTo>
                  <a:lnTo>
                    <a:pt x="2174" y="1639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7" name="Google Shape;7546;p72"/>
            <p:cNvSpPr/>
            <p:nvPr/>
          </p:nvSpPr>
          <p:spPr bwMode="auto">
            <a:xfrm>
              <a:off x="-13274375" y="4081050"/>
              <a:ext cx="64625" cy="40975"/>
            </a:xfrm>
            <a:custGeom>
              <a:avLst/>
              <a:gdLst/>
              <a:ahLst/>
              <a:cxnLst/>
              <a:rect l="l" t="t" r="r" b="b"/>
              <a:pathLst>
                <a:path w="2585" h="1639" fill="norm" stroke="1" extrusionOk="0">
                  <a:moveTo>
                    <a:pt x="1" y="1"/>
                  </a:moveTo>
                  <a:lnTo>
                    <a:pt x="1104" y="1639"/>
                  </a:lnTo>
                  <a:lnTo>
                    <a:pt x="2584" y="1639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8" name="Google Shape;7547;p72"/>
            <p:cNvSpPr/>
            <p:nvPr/>
          </p:nvSpPr>
          <p:spPr bwMode="auto">
            <a:xfrm>
              <a:off x="-13336575" y="4081050"/>
              <a:ext cx="64600" cy="40975"/>
            </a:xfrm>
            <a:custGeom>
              <a:avLst/>
              <a:gdLst/>
              <a:ahLst/>
              <a:cxnLst/>
              <a:rect l="l" t="t" r="r" b="b"/>
              <a:pathLst>
                <a:path w="2584" h="1639" fill="norm" stroke="1" extrusionOk="0">
                  <a:moveTo>
                    <a:pt x="0" y="1"/>
                  </a:moveTo>
                  <a:lnTo>
                    <a:pt x="1103" y="1639"/>
                  </a:lnTo>
                  <a:lnTo>
                    <a:pt x="2583" y="163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9" name="Google Shape;7548;p72"/>
            <p:cNvSpPr/>
            <p:nvPr/>
          </p:nvSpPr>
          <p:spPr bwMode="auto">
            <a:xfrm>
              <a:off x="-13512225" y="4080275"/>
              <a:ext cx="123675" cy="103200"/>
            </a:xfrm>
            <a:custGeom>
              <a:avLst/>
              <a:gdLst/>
              <a:ahLst/>
              <a:cxnLst/>
              <a:rect l="l" t="t" r="r" b="b"/>
              <a:pathLst>
                <a:path w="4947" h="4128" fill="norm" stroke="1" extrusionOk="0">
                  <a:moveTo>
                    <a:pt x="2489" y="1260"/>
                  </a:moveTo>
                  <a:cubicBezTo>
                    <a:pt x="2962" y="1260"/>
                    <a:pt x="3371" y="1607"/>
                    <a:pt x="3371" y="2080"/>
                  </a:cubicBezTo>
                  <a:cubicBezTo>
                    <a:pt x="3371" y="2552"/>
                    <a:pt x="2962" y="2899"/>
                    <a:pt x="2489" y="2899"/>
                  </a:cubicBezTo>
                  <a:cubicBezTo>
                    <a:pt x="2017" y="2899"/>
                    <a:pt x="1670" y="2552"/>
                    <a:pt x="1670" y="2080"/>
                  </a:cubicBezTo>
                  <a:cubicBezTo>
                    <a:pt x="1670" y="1607"/>
                    <a:pt x="2017" y="1260"/>
                    <a:pt x="2489" y="1260"/>
                  </a:cubicBezTo>
                  <a:close/>
                  <a:moveTo>
                    <a:pt x="1261" y="0"/>
                  </a:moveTo>
                  <a:cubicBezTo>
                    <a:pt x="599" y="0"/>
                    <a:pt x="0" y="536"/>
                    <a:pt x="0" y="1260"/>
                  </a:cubicBezTo>
                  <a:lnTo>
                    <a:pt x="0" y="4127"/>
                  </a:lnTo>
                  <a:lnTo>
                    <a:pt x="3560" y="4127"/>
                  </a:lnTo>
                  <a:lnTo>
                    <a:pt x="4947" y="2080"/>
                  </a:lnTo>
                  <a:lnTo>
                    <a:pt x="356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20" name="Google Shape;7604;p72"/>
          <p:cNvGrpSpPr/>
          <p:nvPr/>
        </p:nvGrpSpPr>
        <p:grpSpPr bwMode="auto">
          <a:xfrm>
            <a:off x="8303495" y="2723702"/>
            <a:ext cx="358588" cy="355325"/>
            <a:chOff x="-13077450" y="3647075"/>
            <a:chExt cx="356024" cy="352750"/>
          </a:xfrm>
        </p:grpSpPr>
        <p:sp>
          <p:nvSpPr>
            <p:cNvPr id="121" name="Google Shape;7605;p72"/>
            <p:cNvSpPr/>
            <p:nvPr/>
          </p:nvSpPr>
          <p:spPr bwMode="auto">
            <a:xfrm>
              <a:off x="-13014450" y="3708500"/>
              <a:ext cx="104000" cy="145750"/>
            </a:xfrm>
            <a:custGeom>
              <a:avLst/>
              <a:gdLst/>
              <a:ahLst/>
              <a:cxnLst/>
              <a:rect l="l" t="t" r="r" b="b"/>
              <a:pathLst>
                <a:path w="4160" h="5830" fill="norm" stroke="1" extrusionOk="0">
                  <a:moveTo>
                    <a:pt x="2899" y="820"/>
                  </a:moveTo>
                  <a:cubicBezTo>
                    <a:pt x="3151" y="820"/>
                    <a:pt x="3309" y="1041"/>
                    <a:pt x="3309" y="1261"/>
                  </a:cubicBezTo>
                  <a:cubicBezTo>
                    <a:pt x="3309" y="1513"/>
                    <a:pt x="3088" y="1671"/>
                    <a:pt x="2899" y="1671"/>
                  </a:cubicBezTo>
                  <a:lnTo>
                    <a:pt x="1198" y="1671"/>
                  </a:lnTo>
                  <a:cubicBezTo>
                    <a:pt x="977" y="1671"/>
                    <a:pt x="788" y="1482"/>
                    <a:pt x="788" y="1261"/>
                  </a:cubicBezTo>
                  <a:cubicBezTo>
                    <a:pt x="788" y="1041"/>
                    <a:pt x="977" y="820"/>
                    <a:pt x="1198" y="820"/>
                  </a:cubicBezTo>
                  <a:close/>
                  <a:moveTo>
                    <a:pt x="2899" y="2490"/>
                  </a:moveTo>
                  <a:cubicBezTo>
                    <a:pt x="3151" y="2490"/>
                    <a:pt x="3309" y="2679"/>
                    <a:pt x="3309" y="2868"/>
                  </a:cubicBezTo>
                  <a:cubicBezTo>
                    <a:pt x="3309" y="3151"/>
                    <a:pt x="3088" y="3309"/>
                    <a:pt x="2899" y="3309"/>
                  </a:cubicBezTo>
                  <a:lnTo>
                    <a:pt x="1198" y="3309"/>
                  </a:lnTo>
                  <a:cubicBezTo>
                    <a:pt x="977" y="3309"/>
                    <a:pt x="788" y="3120"/>
                    <a:pt x="788" y="2868"/>
                  </a:cubicBezTo>
                  <a:cubicBezTo>
                    <a:pt x="788" y="2647"/>
                    <a:pt x="977" y="2490"/>
                    <a:pt x="1198" y="2490"/>
                  </a:cubicBezTo>
                  <a:close/>
                  <a:moveTo>
                    <a:pt x="2899" y="4191"/>
                  </a:moveTo>
                  <a:cubicBezTo>
                    <a:pt x="3151" y="4191"/>
                    <a:pt x="3309" y="4380"/>
                    <a:pt x="3309" y="4632"/>
                  </a:cubicBezTo>
                  <a:cubicBezTo>
                    <a:pt x="3309" y="4821"/>
                    <a:pt x="3088" y="5010"/>
                    <a:pt x="2899" y="5010"/>
                  </a:cubicBezTo>
                  <a:lnTo>
                    <a:pt x="1198" y="5010"/>
                  </a:lnTo>
                  <a:cubicBezTo>
                    <a:pt x="977" y="5010"/>
                    <a:pt x="788" y="4821"/>
                    <a:pt x="788" y="4632"/>
                  </a:cubicBezTo>
                  <a:cubicBezTo>
                    <a:pt x="788" y="4380"/>
                    <a:pt x="977" y="4191"/>
                    <a:pt x="1198" y="4191"/>
                  </a:cubicBezTo>
                  <a:close/>
                  <a:moveTo>
                    <a:pt x="1" y="1"/>
                  </a:moveTo>
                  <a:lnTo>
                    <a:pt x="1" y="5829"/>
                  </a:lnTo>
                  <a:lnTo>
                    <a:pt x="4159" y="5829"/>
                  </a:lnTo>
                  <a:lnTo>
                    <a:pt x="4159" y="1261"/>
                  </a:lnTo>
                  <a:cubicBezTo>
                    <a:pt x="4128" y="600"/>
                    <a:pt x="3561" y="1"/>
                    <a:pt x="289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2" name="Google Shape;7606;p72"/>
            <p:cNvSpPr/>
            <p:nvPr/>
          </p:nvSpPr>
          <p:spPr bwMode="auto">
            <a:xfrm>
              <a:off x="-12890800" y="3708500"/>
              <a:ext cx="104775" cy="145750"/>
            </a:xfrm>
            <a:custGeom>
              <a:avLst/>
              <a:gdLst/>
              <a:ahLst/>
              <a:cxnLst/>
              <a:rect l="l" t="t" r="r" b="b"/>
              <a:pathLst>
                <a:path w="4191" h="5830" fill="norm" stroke="1" extrusionOk="0">
                  <a:moveTo>
                    <a:pt x="2931" y="820"/>
                  </a:moveTo>
                  <a:cubicBezTo>
                    <a:pt x="3151" y="852"/>
                    <a:pt x="3340" y="1041"/>
                    <a:pt x="3340" y="1261"/>
                  </a:cubicBezTo>
                  <a:cubicBezTo>
                    <a:pt x="3340" y="1513"/>
                    <a:pt x="3151" y="1671"/>
                    <a:pt x="2931" y="1671"/>
                  </a:cubicBezTo>
                  <a:lnTo>
                    <a:pt x="1230" y="1671"/>
                  </a:lnTo>
                  <a:cubicBezTo>
                    <a:pt x="1009" y="1671"/>
                    <a:pt x="820" y="1482"/>
                    <a:pt x="820" y="1261"/>
                  </a:cubicBezTo>
                  <a:cubicBezTo>
                    <a:pt x="820" y="1041"/>
                    <a:pt x="1040" y="820"/>
                    <a:pt x="1230" y="820"/>
                  </a:cubicBezTo>
                  <a:close/>
                  <a:moveTo>
                    <a:pt x="2931" y="2490"/>
                  </a:moveTo>
                  <a:cubicBezTo>
                    <a:pt x="3151" y="2490"/>
                    <a:pt x="3340" y="2679"/>
                    <a:pt x="3340" y="2868"/>
                  </a:cubicBezTo>
                  <a:cubicBezTo>
                    <a:pt x="3340" y="3151"/>
                    <a:pt x="3151" y="3309"/>
                    <a:pt x="2931" y="3309"/>
                  </a:cubicBezTo>
                  <a:lnTo>
                    <a:pt x="1230" y="3309"/>
                  </a:lnTo>
                  <a:cubicBezTo>
                    <a:pt x="1009" y="3309"/>
                    <a:pt x="820" y="3120"/>
                    <a:pt x="820" y="2868"/>
                  </a:cubicBezTo>
                  <a:cubicBezTo>
                    <a:pt x="820" y="2647"/>
                    <a:pt x="1040" y="2490"/>
                    <a:pt x="1230" y="2490"/>
                  </a:cubicBezTo>
                  <a:close/>
                  <a:moveTo>
                    <a:pt x="2931" y="4191"/>
                  </a:moveTo>
                  <a:cubicBezTo>
                    <a:pt x="3151" y="4191"/>
                    <a:pt x="3340" y="4380"/>
                    <a:pt x="3340" y="4632"/>
                  </a:cubicBezTo>
                  <a:cubicBezTo>
                    <a:pt x="3340" y="4821"/>
                    <a:pt x="3151" y="5010"/>
                    <a:pt x="2931" y="5010"/>
                  </a:cubicBezTo>
                  <a:lnTo>
                    <a:pt x="1230" y="5010"/>
                  </a:lnTo>
                  <a:cubicBezTo>
                    <a:pt x="1009" y="5010"/>
                    <a:pt x="820" y="4821"/>
                    <a:pt x="820" y="4632"/>
                  </a:cubicBezTo>
                  <a:cubicBezTo>
                    <a:pt x="820" y="4380"/>
                    <a:pt x="1040" y="4191"/>
                    <a:pt x="1230" y="4191"/>
                  </a:cubicBezTo>
                  <a:close/>
                  <a:moveTo>
                    <a:pt x="1261" y="1"/>
                  </a:moveTo>
                  <a:cubicBezTo>
                    <a:pt x="568" y="1"/>
                    <a:pt x="1" y="600"/>
                    <a:pt x="1" y="1261"/>
                  </a:cubicBezTo>
                  <a:lnTo>
                    <a:pt x="1" y="5829"/>
                  </a:lnTo>
                  <a:lnTo>
                    <a:pt x="4191" y="5829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3" name="Google Shape;7607;p72"/>
            <p:cNvSpPr/>
            <p:nvPr/>
          </p:nvSpPr>
          <p:spPr bwMode="auto">
            <a:xfrm>
              <a:off x="-13077450" y="3647075"/>
              <a:ext cx="356024" cy="352750"/>
            </a:xfrm>
            <a:custGeom>
              <a:avLst/>
              <a:gdLst/>
              <a:ahLst/>
              <a:cxnLst/>
              <a:rect l="l" t="t" r="r" b="b"/>
              <a:pathLst>
                <a:path w="14241" h="14110" fill="norm" stroke="1" extrusionOk="0">
                  <a:moveTo>
                    <a:pt x="12130" y="1670"/>
                  </a:moveTo>
                  <a:cubicBezTo>
                    <a:pt x="12350" y="1670"/>
                    <a:pt x="12508" y="1891"/>
                    <a:pt x="12508" y="2080"/>
                  </a:cubicBezTo>
                  <a:lnTo>
                    <a:pt x="12508" y="8727"/>
                  </a:lnTo>
                  <a:lnTo>
                    <a:pt x="12476" y="8727"/>
                  </a:lnTo>
                  <a:cubicBezTo>
                    <a:pt x="12476" y="8979"/>
                    <a:pt x="12287" y="9168"/>
                    <a:pt x="12067" y="9168"/>
                  </a:cubicBezTo>
                  <a:lnTo>
                    <a:pt x="2111" y="9168"/>
                  </a:lnTo>
                  <a:cubicBezTo>
                    <a:pt x="1890" y="9168"/>
                    <a:pt x="1733" y="8979"/>
                    <a:pt x="1733" y="8727"/>
                  </a:cubicBezTo>
                  <a:lnTo>
                    <a:pt x="1733" y="2080"/>
                  </a:lnTo>
                  <a:cubicBezTo>
                    <a:pt x="1733" y="1828"/>
                    <a:pt x="1922" y="1670"/>
                    <a:pt x="2111" y="1670"/>
                  </a:cubicBezTo>
                  <a:lnTo>
                    <a:pt x="5450" y="1670"/>
                  </a:lnTo>
                  <a:cubicBezTo>
                    <a:pt x="6144" y="1670"/>
                    <a:pt x="6711" y="1985"/>
                    <a:pt x="7120" y="2521"/>
                  </a:cubicBezTo>
                  <a:cubicBezTo>
                    <a:pt x="7498" y="1985"/>
                    <a:pt x="8097" y="1670"/>
                    <a:pt x="8790" y="1670"/>
                  </a:cubicBezTo>
                  <a:close/>
                  <a:moveTo>
                    <a:pt x="1260" y="1"/>
                  </a:moveTo>
                  <a:cubicBezTo>
                    <a:pt x="567" y="1"/>
                    <a:pt x="0" y="536"/>
                    <a:pt x="0" y="1229"/>
                  </a:cubicBezTo>
                  <a:lnTo>
                    <a:pt x="0" y="9547"/>
                  </a:lnTo>
                  <a:cubicBezTo>
                    <a:pt x="0" y="10240"/>
                    <a:pt x="536" y="10775"/>
                    <a:pt x="1260" y="10775"/>
                  </a:cubicBezTo>
                  <a:lnTo>
                    <a:pt x="6238" y="10775"/>
                  </a:lnTo>
                  <a:lnTo>
                    <a:pt x="4285" y="13422"/>
                  </a:lnTo>
                  <a:cubicBezTo>
                    <a:pt x="4159" y="13611"/>
                    <a:pt x="4159" y="13863"/>
                    <a:pt x="4348" y="14020"/>
                  </a:cubicBezTo>
                  <a:cubicBezTo>
                    <a:pt x="4439" y="14059"/>
                    <a:pt x="4531" y="14082"/>
                    <a:pt x="4617" y="14082"/>
                  </a:cubicBezTo>
                  <a:cubicBezTo>
                    <a:pt x="4740" y="14082"/>
                    <a:pt x="4854" y="14036"/>
                    <a:pt x="4946" y="13926"/>
                  </a:cubicBezTo>
                  <a:lnTo>
                    <a:pt x="6679" y="11594"/>
                  </a:lnTo>
                  <a:lnTo>
                    <a:pt x="6679" y="12855"/>
                  </a:lnTo>
                  <a:cubicBezTo>
                    <a:pt x="6679" y="13107"/>
                    <a:pt x="6900" y="13296"/>
                    <a:pt x="7120" y="13296"/>
                  </a:cubicBezTo>
                  <a:cubicBezTo>
                    <a:pt x="7341" y="13296"/>
                    <a:pt x="7561" y="13107"/>
                    <a:pt x="7561" y="12855"/>
                  </a:cubicBezTo>
                  <a:lnTo>
                    <a:pt x="7561" y="11594"/>
                  </a:lnTo>
                  <a:lnTo>
                    <a:pt x="9294" y="13926"/>
                  </a:lnTo>
                  <a:cubicBezTo>
                    <a:pt x="9352" y="14041"/>
                    <a:pt x="9480" y="14109"/>
                    <a:pt x="9614" y="14109"/>
                  </a:cubicBezTo>
                  <a:cubicBezTo>
                    <a:pt x="9700" y="14109"/>
                    <a:pt x="9788" y="14082"/>
                    <a:pt x="9861" y="14020"/>
                  </a:cubicBezTo>
                  <a:cubicBezTo>
                    <a:pt x="10082" y="13894"/>
                    <a:pt x="10113" y="13611"/>
                    <a:pt x="9956" y="13422"/>
                  </a:cubicBezTo>
                  <a:lnTo>
                    <a:pt x="8002" y="10775"/>
                  </a:lnTo>
                  <a:lnTo>
                    <a:pt x="12980" y="10775"/>
                  </a:lnTo>
                  <a:cubicBezTo>
                    <a:pt x="13673" y="10775"/>
                    <a:pt x="14240" y="10240"/>
                    <a:pt x="14240" y="9547"/>
                  </a:cubicBezTo>
                  <a:lnTo>
                    <a:pt x="14240" y="1229"/>
                  </a:lnTo>
                  <a:cubicBezTo>
                    <a:pt x="14114" y="536"/>
                    <a:pt x="13579" y="1"/>
                    <a:pt x="1285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24" name="Google Shape;5307;p68"/>
          <p:cNvGrpSpPr/>
          <p:nvPr/>
        </p:nvGrpSpPr>
        <p:grpSpPr bwMode="auto">
          <a:xfrm>
            <a:off x="772787" y="3981189"/>
            <a:ext cx="336965" cy="286833"/>
            <a:chOff x="5645200" y="879425"/>
            <a:chExt cx="478575" cy="407375"/>
          </a:xfrm>
        </p:grpSpPr>
        <p:sp>
          <p:nvSpPr>
            <p:cNvPr id="125" name="Google Shape;5308;p68"/>
            <p:cNvSpPr/>
            <p:nvPr/>
          </p:nvSpPr>
          <p:spPr bwMode="auto">
            <a:xfrm>
              <a:off x="6004200" y="1075025"/>
              <a:ext cx="86075" cy="93450"/>
            </a:xfrm>
            <a:custGeom>
              <a:avLst/>
              <a:gdLst/>
              <a:ahLst/>
              <a:cxnLst/>
              <a:rect l="l" t="t" r="r" b="b"/>
              <a:pathLst>
                <a:path w="3443" h="3738" fill="norm" stroke="1" extrusionOk="0">
                  <a:moveTo>
                    <a:pt x="1" y="0"/>
                  </a:moveTo>
                  <a:lnTo>
                    <a:pt x="1" y="3737"/>
                  </a:lnTo>
                  <a:lnTo>
                    <a:pt x="1907" y="3737"/>
                  </a:lnTo>
                  <a:cubicBezTo>
                    <a:pt x="2157" y="3737"/>
                    <a:pt x="2377" y="3574"/>
                    <a:pt x="2449" y="3334"/>
                  </a:cubicBezTo>
                  <a:lnTo>
                    <a:pt x="344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6" name="Google Shape;5309;p68"/>
            <p:cNvSpPr/>
            <p:nvPr/>
          </p:nvSpPr>
          <p:spPr bwMode="auto">
            <a:xfrm>
              <a:off x="5880899" y="953275"/>
              <a:ext cx="95100" cy="93525"/>
            </a:xfrm>
            <a:custGeom>
              <a:avLst/>
              <a:gdLst/>
              <a:ahLst/>
              <a:cxnLst/>
              <a:rect l="l" t="t" r="r" b="b"/>
              <a:pathLst>
                <a:path w="3804" h="3741" fill="norm" stroke="1" extrusionOk="0">
                  <a:moveTo>
                    <a:pt x="0" y="1"/>
                  </a:moveTo>
                  <a:lnTo>
                    <a:pt x="0" y="3741"/>
                  </a:lnTo>
                  <a:lnTo>
                    <a:pt x="3804" y="3741"/>
                  </a:lnTo>
                  <a:lnTo>
                    <a:pt x="380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7" name="Google Shape;5310;p68"/>
            <p:cNvSpPr/>
            <p:nvPr/>
          </p:nvSpPr>
          <p:spPr bwMode="auto">
            <a:xfrm>
              <a:off x="6004200" y="953275"/>
              <a:ext cx="119575" cy="93525"/>
            </a:xfrm>
            <a:custGeom>
              <a:avLst/>
              <a:gdLst/>
              <a:ahLst/>
              <a:cxnLst/>
              <a:rect l="l" t="t" r="r" b="b"/>
              <a:pathLst>
                <a:path w="4783" h="3741" fill="norm" stroke="1" extrusionOk="0">
                  <a:moveTo>
                    <a:pt x="1" y="1"/>
                  </a:moveTo>
                  <a:lnTo>
                    <a:pt x="1" y="3741"/>
                  </a:lnTo>
                  <a:lnTo>
                    <a:pt x="3777" y="3741"/>
                  </a:lnTo>
                  <a:lnTo>
                    <a:pt x="4674" y="727"/>
                  </a:lnTo>
                  <a:cubicBezTo>
                    <a:pt x="4783" y="365"/>
                    <a:pt x="4512" y="1"/>
                    <a:pt x="41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8" name="Google Shape;5311;p68"/>
            <p:cNvSpPr/>
            <p:nvPr/>
          </p:nvSpPr>
          <p:spPr bwMode="auto">
            <a:xfrm>
              <a:off x="5880899" y="1075025"/>
              <a:ext cx="95100" cy="93450"/>
            </a:xfrm>
            <a:custGeom>
              <a:avLst/>
              <a:gdLst/>
              <a:ahLst/>
              <a:cxnLst/>
              <a:rect l="l" t="t" r="r" b="b"/>
              <a:pathLst>
                <a:path w="3804" h="3738" fill="norm" stroke="1" extrusionOk="0">
                  <a:moveTo>
                    <a:pt x="0" y="0"/>
                  </a:moveTo>
                  <a:lnTo>
                    <a:pt x="0" y="3737"/>
                  </a:lnTo>
                  <a:lnTo>
                    <a:pt x="3804" y="3737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9" name="Google Shape;5312;p68"/>
            <p:cNvSpPr/>
            <p:nvPr/>
          </p:nvSpPr>
          <p:spPr bwMode="auto">
            <a:xfrm>
              <a:off x="5645200" y="879425"/>
              <a:ext cx="207500" cy="167375"/>
            </a:xfrm>
            <a:custGeom>
              <a:avLst/>
              <a:gdLst/>
              <a:ahLst/>
              <a:cxnLst/>
              <a:rect l="l" t="t" r="r" b="b"/>
              <a:pathLst>
                <a:path w="8300" h="6695" fill="norm" stroke="1" extrusionOk="0">
                  <a:moveTo>
                    <a:pt x="563" y="1"/>
                  </a:moveTo>
                  <a:cubicBezTo>
                    <a:pt x="253" y="1"/>
                    <a:pt x="0" y="254"/>
                    <a:pt x="0" y="564"/>
                  </a:cubicBezTo>
                  <a:cubicBezTo>
                    <a:pt x="0" y="877"/>
                    <a:pt x="253" y="1130"/>
                    <a:pt x="563" y="1130"/>
                  </a:cubicBezTo>
                  <a:lnTo>
                    <a:pt x="2403" y="1130"/>
                  </a:lnTo>
                  <a:lnTo>
                    <a:pt x="3159" y="3672"/>
                  </a:lnTo>
                  <a:cubicBezTo>
                    <a:pt x="3162" y="3678"/>
                    <a:pt x="3162" y="3687"/>
                    <a:pt x="3165" y="3696"/>
                  </a:cubicBezTo>
                  <a:lnTo>
                    <a:pt x="4059" y="6695"/>
                  </a:lnTo>
                  <a:lnTo>
                    <a:pt x="8299" y="6695"/>
                  </a:lnTo>
                  <a:lnTo>
                    <a:pt x="8299" y="2955"/>
                  </a:lnTo>
                  <a:lnTo>
                    <a:pt x="4123" y="2955"/>
                  </a:lnTo>
                  <a:lnTo>
                    <a:pt x="3364" y="404"/>
                  </a:lnTo>
                  <a:cubicBezTo>
                    <a:pt x="3295" y="163"/>
                    <a:pt x="3072" y="1"/>
                    <a:pt x="28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0" name="Google Shape;5313;p68"/>
            <p:cNvSpPr/>
            <p:nvPr/>
          </p:nvSpPr>
          <p:spPr bwMode="auto">
            <a:xfrm>
              <a:off x="5722500" y="1075025"/>
              <a:ext cx="370875" cy="211775"/>
            </a:xfrm>
            <a:custGeom>
              <a:avLst/>
              <a:gdLst/>
              <a:ahLst/>
              <a:cxnLst/>
              <a:rect l="l" t="t" r="r" b="b"/>
              <a:pathLst>
                <a:path w="14835" h="8471" fill="norm" stroke="1" extrusionOk="0">
                  <a:moveTo>
                    <a:pt x="1305" y="0"/>
                  </a:moveTo>
                  <a:lnTo>
                    <a:pt x="2082" y="2614"/>
                  </a:lnTo>
                  <a:cubicBezTo>
                    <a:pt x="901" y="2701"/>
                    <a:pt x="1" y="3704"/>
                    <a:pt x="40" y="4887"/>
                  </a:cubicBezTo>
                  <a:cubicBezTo>
                    <a:pt x="82" y="6071"/>
                    <a:pt x="1049" y="7010"/>
                    <a:pt x="2232" y="7019"/>
                  </a:cubicBezTo>
                  <a:lnTo>
                    <a:pt x="2795" y="7019"/>
                  </a:lnTo>
                  <a:cubicBezTo>
                    <a:pt x="3045" y="7878"/>
                    <a:pt x="3834" y="8471"/>
                    <a:pt x="4731" y="8471"/>
                  </a:cubicBezTo>
                  <a:cubicBezTo>
                    <a:pt x="5629" y="8471"/>
                    <a:pt x="6418" y="7878"/>
                    <a:pt x="6671" y="7019"/>
                  </a:cubicBezTo>
                  <a:lnTo>
                    <a:pt x="9667" y="7019"/>
                  </a:lnTo>
                  <a:cubicBezTo>
                    <a:pt x="9917" y="7878"/>
                    <a:pt x="10709" y="8471"/>
                    <a:pt x="11606" y="8471"/>
                  </a:cubicBezTo>
                  <a:cubicBezTo>
                    <a:pt x="12500" y="8471"/>
                    <a:pt x="13292" y="7878"/>
                    <a:pt x="13542" y="7019"/>
                  </a:cubicBezTo>
                  <a:lnTo>
                    <a:pt x="14271" y="7019"/>
                  </a:lnTo>
                  <a:cubicBezTo>
                    <a:pt x="14581" y="7019"/>
                    <a:pt x="14834" y="6766"/>
                    <a:pt x="14834" y="6453"/>
                  </a:cubicBezTo>
                  <a:cubicBezTo>
                    <a:pt x="14834" y="6140"/>
                    <a:pt x="14581" y="5890"/>
                    <a:pt x="14271" y="5890"/>
                  </a:cubicBezTo>
                  <a:lnTo>
                    <a:pt x="13542" y="5890"/>
                  </a:lnTo>
                  <a:cubicBezTo>
                    <a:pt x="13292" y="5029"/>
                    <a:pt x="12500" y="4436"/>
                    <a:pt x="11606" y="4436"/>
                  </a:cubicBezTo>
                  <a:cubicBezTo>
                    <a:pt x="10709" y="4436"/>
                    <a:pt x="9917" y="5029"/>
                    <a:pt x="9667" y="5890"/>
                  </a:cubicBezTo>
                  <a:lnTo>
                    <a:pt x="6671" y="5890"/>
                  </a:lnTo>
                  <a:cubicBezTo>
                    <a:pt x="6418" y="5029"/>
                    <a:pt x="5629" y="4436"/>
                    <a:pt x="4731" y="4436"/>
                  </a:cubicBezTo>
                  <a:cubicBezTo>
                    <a:pt x="3834" y="4436"/>
                    <a:pt x="3045" y="5029"/>
                    <a:pt x="2792" y="5890"/>
                  </a:cubicBezTo>
                  <a:lnTo>
                    <a:pt x="2232" y="5890"/>
                  </a:lnTo>
                  <a:cubicBezTo>
                    <a:pt x="1639" y="5890"/>
                    <a:pt x="1157" y="5408"/>
                    <a:pt x="1157" y="4815"/>
                  </a:cubicBezTo>
                  <a:cubicBezTo>
                    <a:pt x="1157" y="4219"/>
                    <a:pt x="1639" y="3737"/>
                    <a:pt x="2232" y="3737"/>
                  </a:cubicBezTo>
                  <a:lnTo>
                    <a:pt x="5207" y="3737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8" name="Google Shape;417;p46"/>
          <p:cNvSpPr txBox="1"/>
          <p:nvPr/>
        </p:nvSpPr>
        <p:spPr bwMode="auto">
          <a:xfrm>
            <a:off x="1067262" y="3921703"/>
            <a:ext cx="3640235" cy="40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Appli commerçants – Hexa Solutions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3" name="Google Shape;413;p46"/>
          <p:cNvSpPr/>
          <p:nvPr/>
        </p:nvSpPr>
        <p:spPr bwMode="auto">
          <a:xfrm rot="5400000">
            <a:off x="170570" y="945592"/>
            <a:ext cx="3950980" cy="4183306"/>
          </a:xfrm>
          <a:prstGeom prst="snip1Rect">
            <a:avLst>
              <a:gd name="adj" fmla="val 16667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fr-FR"/>
          </a:p>
        </p:txBody>
      </p:sp>
      <p:sp>
        <p:nvSpPr>
          <p:cNvPr id="416" name="Google Shape;416;p46"/>
          <p:cNvSpPr txBox="1">
            <a:spLocks noGrp="1"/>
          </p:cNvSpPr>
          <p:nvPr>
            <p:ph type="ctrTitle" idx="2"/>
          </p:nvPr>
        </p:nvSpPr>
        <p:spPr bwMode="auto">
          <a:xfrm>
            <a:off x="2522909" y="4629414"/>
            <a:ext cx="12579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solidFill>
                  <a:schemeClr val="lt1"/>
                </a:solidFill>
              </a:rPr>
              <a:t>2017 - 2018</a:t>
            </a:r>
            <a:endParaRPr/>
          </a:p>
        </p:txBody>
      </p:sp>
      <p:sp>
        <p:nvSpPr>
          <p:cNvPr id="417" name="Google Shape;417;p46"/>
          <p:cNvSpPr txBox="1">
            <a:spLocks noGrp="1"/>
          </p:cNvSpPr>
          <p:nvPr>
            <p:ph type="subTitle" idx="1"/>
          </p:nvPr>
        </p:nvSpPr>
        <p:spPr bwMode="auto">
          <a:xfrm>
            <a:off x="819945" y="1231131"/>
            <a:ext cx="2573120" cy="410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Portail Famille Enfance  - </a:t>
            </a: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Ciril</a:t>
            </a:r>
            <a:endParaRPr sz="1400">
              <a:solidFill>
                <a:schemeClr val="bg1"/>
              </a:solidFill>
            </a:endParaRPr>
          </a:p>
        </p:txBody>
      </p:sp>
      <p:sp>
        <p:nvSpPr>
          <p:cNvPr id="14" name="Google Shape;417;p46"/>
          <p:cNvSpPr txBox="1"/>
          <p:nvPr/>
        </p:nvSpPr>
        <p:spPr bwMode="auto">
          <a:xfrm>
            <a:off x="677823" y="1776479"/>
            <a:ext cx="2636559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ToIP autocom - </a:t>
            </a: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Wildix</a:t>
            </a:r>
            <a:endParaRPr lang="fr-FR" sz="1400">
              <a:solidFill>
                <a:schemeClr val="bg1"/>
              </a:solidFill>
              <a:latin typeface="Roboto"/>
              <a:ea typeface="Roboto"/>
            </a:endParaRPr>
          </a:p>
        </p:txBody>
      </p:sp>
      <p:sp>
        <p:nvSpPr>
          <p:cNvPr id="15" name="Google Shape;417;p46"/>
          <p:cNvSpPr txBox="1"/>
          <p:nvPr/>
        </p:nvSpPr>
        <p:spPr bwMode="auto">
          <a:xfrm>
            <a:off x="690605" y="2271616"/>
            <a:ext cx="3612393" cy="47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Badgeage – Contrôle accès - Horoquartz</a:t>
            </a:r>
            <a:endParaRPr/>
          </a:p>
        </p:txBody>
      </p:sp>
      <p:sp>
        <p:nvSpPr>
          <p:cNvPr id="16" name="Google Shape;417;p46"/>
          <p:cNvSpPr txBox="1"/>
          <p:nvPr/>
        </p:nvSpPr>
        <p:spPr bwMode="auto">
          <a:xfrm>
            <a:off x="707257" y="2806710"/>
            <a:ext cx="2750605" cy="40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RSE - </a:t>
            </a: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Talkspirit</a:t>
            </a:r>
            <a:endParaRPr lang="fr-FR" sz="1400">
              <a:solidFill>
                <a:schemeClr val="bg1"/>
              </a:solidFill>
              <a:latin typeface="Roboto"/>
              <a:ea typeface="Roboto"/>
            </a:endParaRPr>
          </a:p>
        </p:txBody>
      </p:sp>
      <p:sp>
        <p:nvSpPr>
          <p:cNvPr id="66" name="Google Shape;417;p46"/>
          <p:cNvSpPr txBox="1"/>
          <p:nvPr/>
        </p:nvSpPr>
        <p:spPr bwMode="auto">
          <a:xfrm>
            <a:off x="717042" y="3252766"/>
            <a:ext cx="3568692" cy="40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Réservation et intervention ST - </a:t>
            </a: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Nautilux</a:t>
            </a:r>
            <a:endParaRPr lang="fr-FR" sz="1400">
              <a:solidFill>
                <a:schemeClr val="bg1"/>
              </a:solidFill>
              <a:latin typeface="Roboto"/>
              <a:ea typeface="Roboto"/>
            </a:endParaRPr>
          </a:p>
        </p:txBody>
      </p:sp>
      <p:sp>
        <p:nvSpPr>
          <p:cNvPr id="75" name="Google Shape;417;p46"/>
          <p:cNvSpPr txBox="1"/>
          <p:nvPr/>
        </p:nvSpPr>
        <p:spPr bwMode="auto">
          <a:xfrm>
            <a:off x="760772" y="3776278"/>
            <a:ext cx="3264891" cy="40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FO inter bâtiments – Vial Telecom</a:t>
            </a:r>
            <a:endParaRPr/>
          </a:p>
        </p:txBody>
      </p:sp>
      <p:sp>
        <p:nvSpPr>
          <p:cNvPr id="41" name="Google Shape;259;p41"/>
          <p:cNvSpPr txBox="1"/>
          <p:nvPr/>
        </p:nvSpPr>
        <p:spPr bwMode="auto">
          <a:xfrm>
            <a:off x="4572461" y="91073"/>
            <a:ext cx="4251408" cy="10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2400" b="1">
                <a:solidFill>
                  <a:srgbClr val="00B0F0"/>
                </a:solidFill>
                <a:latin typeface="Exo 2"/>
                <a:ea typeface="Exo 2"/>
                <a:cs typeface="Exo 2"/>
              </a:rPr>
              <a:t>Modernisation de l’administration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000" b="1">
              <a:solidFill>
                <a:srgbClr val="434343"/>
              </a:solidFill>
              <a:latin typeface="Exo 2"/>
              <a:ea typeface="Exo 2"/>
              <a:cs typeface="Exo 2"/>
            </a:endParaRPr>
          </a:p>
        </p:txBody>
      </p:sp>
      <p:sp>
        <p:nvSpPr>
          <p:cNvPr id="52" name="Google Shape;417;p46"/>
          <p:cNvSpPr txBox="1"/>
          <p:nvPr/>
        </p:nvSpPr>
        <p:spPr bwMode="auto">
          <a:xfrm>
            <a:off x="754850" y="4219670"/>
            <a:ext cx="3264891" cy="40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Gestion de projets – Z0 Gravity</a:t>
            </a:r>
            <a:endParaRPr/>
          </a:p>
        </p:txBody>
      </p:sp>
      <p:sp>
        <p:nvSpPr>
          <p:cNvPr id="61" name="ZoneTexte 60"/>
          <p:cNvSpPr txBox="1"/>
          <p:nvPr/>
        </p:nvSpPr>
        <p:spPr bwMode="auto">
          <a:xfrm>
            <a:off x="5859467" y="3325765"/>
            <a:ext cx="2307013" cy="340518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400">
                <a:solidFill>
                  <a:schemeClr val="accent5"/>
                </a:solidFill>
                <a:latin typeface="Roboto"/>
                <a:ea typeface="Roboto"/>
              </a:rPr>
              <a:t>Notilus - Flotte véhicules</a:t>
            </a:r>
            <a:endParaRPr/>
          </a:p>
        </p:txBody>
      </p:sp>
      <p:sp>
        <p:nvSpPr>
          <p:cNvPr id="84" name="Google Shape;413;p46"/>
          <p:cNvSpPr/>
          <p:nvPr/>
        </p:nvSpPr>
        <p:spPr bwMode="auto">
          <a:xfrm rot="5400000">
            <a:off x="4854540" y="963804"/>
            <a:ext cx="3950980" cy="4183306"/>
          </a:xfrm>
          <a:prstGeom prst="snip1Rect">
            <a:avLst>
              <a:gd name="adj" fmla="val 16667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fr-FR"/>
          </a:p>
        </p:txBody>
      </p:sp>
      <p:sp>
        <p:nvSpPr>
          <p:cNvPr id="85" name="Google Shape;416;p46"/>
          <p:cNvSpPr txBox="1"/>
          <p:nvPr/>
        </p:nvSpPr>
        <p:spPr bwMode="auto">
          <a:xfrm>
            <a:off x="4743360" y="4590792"/>
            <a:ext cx="12579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Exo 2"/>
              <a:buNone/>
              <a:defRPr sz="1400" b="1" i="0" u="none" strike="noStrike" cap="none">
                <a:solidFill>
                  <a:srgbClr val="434343"/>
                </a:solidFill>
                <a:latin typeface="Exo 2"/>
                <a:ea typeface="Exo 2"/>
                <a:cs typeface="Exo 2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xo 2"/>
              <a:buNone/>
              <a:defRPr sz="20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xo 2"/>
              <a:buNone/>
              <a:defRPr sz="20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xo 2"/>
              <a:buNone/>
              <a:defRPr sz="20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xo 2"/>
              <a:buNone/>
              <a:defRPr sz="20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xo 2"/>
              <a:buNone/>
              <a:defRPr sz="20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xo 2"/>
              <a:buNone/>
              <a:defRPr sz="20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xo 2"/>
              <a:buNone/>
              <a:defRPr sz="20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xo 2"/>
              <a:buNone/>
              <a:defRPr sz="20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9pPr>
          </a:lstStyle>
          <a:p>
            <a:pPr>
              <a:defRPr/>
            </a:pPr>
            <a:r>
              <a:rPr lang="en">
                <a:solidFill>
                  <a:schemeClr val="lt1"/>
                </a:solidFill>
              </a:rPr>
              <a:t>2019- 2021</a:t>
            </a:r>
            <a:endParaRPr lang="en"/>
          </a:p>
        </p:txBody>
      </p:sp>
      <p:sp>
        <p:nvSpPr>
          <p:cNvPr id="88" name="Google Shape;417;p46"/>
          <p:cNvSpPr txBox="1"/>
          <p:nvPr/>
        </p:nvSpPr>
        <p:spPr bwMode="auto">
          <a:xfrm>
            <a:off x="5501650" y="1220428"/>
            <a:ext cx="2573120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 marL="0" indent="0"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Visioconférence - Zoom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89" name="Google Shape;417;p46"/>
          <p:cNvSpPr txBox="1"/>
          <p:nvPr/>
        </p:nvSpPr>
        <p:spPr bwMode="auto">
          <a:xfrm>
            <a:off x="5359528" y="1765776"/>
            <a:ext cx="3259748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Résultats électoraux - Arpège</a:t>
            </a:r>
            <a:endParaRPr/>
          </a:p>
        </p:txBody>
      </p:sp>
      <p:sp>
        <p:nvSpPr>
          <p:cNvPr id="90" name="Google Shape;417;p46"/>
          <p:cNvSpPr txBox="1"/>
          <p:nvPr/>
        </p:nvSpPr>
        <p:spPr bwMode="auto">
          <a:xfrm>
            <a:off x="5394426" y="2295750"/>
            <a:ext cx="3612393" cy="47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Gestion des cimetières - Arpège</a:t>
            </a:r>
            <a:endParaRPr/>
          </a:p>
        </p:txBody>
      </p:sp>
      <p:sp>
        <p:nvSpPr>
          <p:cNvPr id="91" name="Google Shape;417;p46"/>
          <p:cNvSpPr txBox="1"/>
          <p:nvPr/>
        </p:nvSpPr>
        <p:spPr bwMode="auto">
          <a:xfrm>
            <a:off x="5388962" y="2796007"/>
            <a:ext cx="2750605" cy="40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Gestion de projets - Asana</a:t>
            </a:r>
            <a:endParaRPr/>
          </a:p>
        </p:txBody>
      </p:sp>
      <p:sp>
        <p:nvSpPr>
          <p:cNvPr id="101" name="Google Shape;417;p46"/>
          <p:cNvSpPr txBox="1"/>
          <p:nvPr/>
        </p:nvSpPr>
        <p:spPr bwMode="auto">
          <a:xfrm>
            <a:off x="5398747" y="3242063"/>
            <a:ext cx="3568692" cy="40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Stockage doc et collaboration - Box</a:t>
            </a:r>
            <a:endParaRPr/>
          </a:p>
        </p:txBody>
      </p:sp>
      <p:sp>
        <p:nvSpPr>
          <p:cNvPr id="110" name="Google Shape;417;p46"/>
          <p:cNvSpPr txBox="1"/>
          <p:nvPr/>
        </p:nvSpPr>
        <p:spPr bwMode="auto">
          <a:xfrm>
            <a:off x="5442477" y="3701918"/>
            <a:ext cx="3264891" cy="40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Gestion courrier - </a:t>
            </a: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Neoledge</a:t>
            </a:r>
            <a:endParaRPr lang="fr-FR" sz="1400">
              <a:solidFill>
                <a:schemeClr val="bg1"/>
              </a:solidFill>
              <a:latin typeface="Roboto"/>
              <a:ea typeface="Roboto"/>
            </a:endParaRPr>
          </a:p>
        </p:txBody>
      </p:sp>
      <p:sp>
        <p:nvSpPr>
          <p:cNvPr id="119" name="Google Shape;417;p46"/>
          <p:cNvSpPr txBox="1"/>
          <p:nvPr/>
        </p:nvSpPr>
        <p:spPr bwMode="auto">
          <a:xfrm>
            <a:off x="5442477" y="4172807"/>
            <a:ext cx="3264891" cy="40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Gestion personnel scolaire - </a:t>
            </a: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Zaggo</a:t>
            </a:r>
            <a:endParaRPr lang="fr-FR" sz="1400">
              <a:solidFill>
                <a:schemeClr val="bg1"/>
              </a:solidFill>
              <a:latin typeface="Roboto"/>
              <a:ea typeface="Roboto"/>
            </a:endParaRPr>
          </a:p>
        </p:txBody>
      </p:sp>
      <p:grpSp>
        <p:nvGrpSpPr>
          <p:cNvPr id="120" name="Google Shape;6888;p71"/>
          <p:cNvGrpSpPr/>
          <p:nvPr/>
        </p:nvGrpSpPr>
        <p:grpSpPr bwMode="auto">
          <a:xfrm>
            <a:off x="413415" y="1253552"/>
            <a:ext cx="314662" cy="358999"/>
            <a:chOff x="-53615675" y="3584850"/>
            <a:chExt cx="279625" cy="319025"/>
          </a:xfrm>
        </p:grpSpPr>
        <p:sp>
          <p:nvSpPr>
            <p:cNvPr id="121" name="Google Shape;6889;p71"/>
            <p:cNvSpPr/>
            <p:nvPr/>
          </p:nvSpPr>
          <p:spPr bwMode="auto">
            <a:xfrm>
              <a:off x="-53577075" y="3584850"/>
              <a:ext cx="204800" cy="319025"/>
            </a:xfrm>
            <a:custGeom>
              <a:avLst/>
              <a:gdLst/>
              <a:ahLst/>
              <a:cxnLst/>
              <a:rect l="l" t="t" r="r" b="b"/>
              <a:pathLst>
                <a:path w="8192" h="12761" fill="norm" stroke="1" extrusionOk="0">
                  <a:moveTo>
                    <a:pt x="2552" y="6774"/>
                  </a:moveTo>
                  <a:cubicBezTo>
                    <a:pt x="2741" y="6774"/>
                    <a:pt x="2899" y="6932"/>
                    <a:pt x="2899" y="7121"/>
                  </a:cubicBezTo>
                  <a:cubicBezTo>
                    <a:pt x="2899" y="7310"/>
                    <a:pt x="2741" y="7467"/>
                    <a:pt x="2552" y="7467"/>
                  </a:cubicBezTo>
                  <a:cubicBezTo>
                    <a:pt x="2363" y="7467"/>
                    <a:pt x="2205" y="7310"/>
                    <a:pt x="2205" y="7121"/>
                  </a:cubicBezTo>
                  <a:cubicBezTo>
                    <a:pt x="2205" y="6932"/>
                    <a:pt x="2363" y="6774"/>
                    <a:pt x="2552" y="6774"/>
                  </a:cubicBezTo>
                  <a:close/>
                  <a:moveTo>
                    <a:pt x="5545" y="6774"/>
                  </a:moveTo>
                  <a:cubicBezTo>
                    <a:pt x="5734" y="6774"/>
                    <a:pt x="5892" y="6932"/>
                    <a:pt x="5892" y="7121"/>
                  </a:cubicBezTo>
                  <a:cubicBezTo>
                    <a:pt x="5892" y="7310"/>
                    <a:pt x="5734" y="7467"/>
                    <a:pt x="5545" y="7467"/>
                  </a:cubicBezTo>
                  <a:cubicBezTo>
                    <a:pt x="5356" y="7467"/>
                    <a:pt x="5198" y="7310"/>
                    <a:pt x="5198" y="7121"/>
                  </a:cubicBezTo>
                  <a:cubicBezTo>
                    <a:pt x="5198" y="6932"/>
                    <a:pt x="5356" y="6774"/>
                    <a:pt x="5545" y="6774"/>
                  </a:cubicBezTo>
                  <a:close/>
                  <a:moveTo>
                    <a:pt x="5104" y="9302"/>
                  </a:moveTo>
                  <a:cubicBezTo>
                    <a:pt x="5198" y="9302"/>
                    <a:pt x="5293" y="9342"/>
                    <a:pt x="5356" y="9421"/>
                  </a:cubicBezTo>
                  <a:cubicBezTo>
                    <a:pt x="5513" y="9578"/>
                    <a:pt x="5513" y="9799"/>
                    <a:pt x="5387" y="9925"/>
                  </a:cubicBezTo>
                  <a:cubicBezTo>
                    <a:pt x="5041" y="10271"/>
                    <a:pt x="4568" y="10460"/>
                    <a:pt x="4096" y="10460"/>
                  </a:cubicBezTo>
                  <a:cubicBezTo>
                    <a:pt x="3560" y="10460"/>
                    <a:pt x="3088" y="10271"/>
                    <a:pt x="2741" y="9925"/>
                  </a:cubicBezTo>
                  <a:cubicBezTo>
                    <a:pt x="2584" y="9767"/>
                    <a:pt x="2584" y="9515"/>
                    <a:pt x="2741" y="9421"/>
                  </a:cubicBezTo>
                  <a:cubicBezTo>
                    <a:pt x="2820" y="9342"/>
                    <a:pt x="2922" y="9302"/>
                    <a:pt x="3021" y="9302"/>
                  </a:cubicBezTo>
                  <a:cubicBezTo>
                    <a:pt x="3119" y="9302"/>
                    <a:pt x="3214" y="9342"/>
                    <a:pt x="3277" y="9421"/>
                  </a:cubicBezTo>
                  <a:cubicBezTo>
                    <a:pt x="3481" y="9625"/>
                    <a:pt x="3765" y="9728"/>
                    <a:pt x="4052" y="9728"/>
                  </a:cubicBezTo>
                  <a:cubicBezTo>
                    <a:pt x="4340" y="9728"/>
                    <a:pt x="4631" y="9625"/>
                    <a:pt x="4852" y="9421"/>
                  </a:cubicBezTo>
                  <a:cubicBezTo>
                    <a:pt x="4915" y="9342"/>
                    <a:pt x="5009" y="9302"/>
                    <a:pt x="5104" y="9302"/>
                  </a:cubicBezTo>
                  <a:close/>
                  <a:moveTo>
                    <a:pt x="5577" y="1"/>
                  </a:moveTo>
                  <a:cubicBezTo>
                    <a:pt x="4568" y="1"/>
                    <a:pt x="3749" y="820"/>
                    <a:pt x="3749" y="1859"/>
                  </a:cubicBezTo>
                  <a:lnTo>
                    <a:pt x="3749" y="3025"/>
                  </a:lnTo>
                  <a:cubicBezTo>
                    <a:pt x="1638" y="3214"/>
                    <a:pt x="0" y="4947"/>
                    <a:pt x="0" y="7121"/>
                  </a:cubicBezTo>
                  <a:lnTo>
                    <a:pt x="0" y="9358"/>
                  </a:lnTo>
                  <a:cubicBezTo>
                    <a:pt x="0" y="11216"/>
                    <a:pt x="1481" y="12760"/>
                    <a:pt x="3340" y="12760"/>
                  </a:cubicBezTo>
                  <a:lnTo>
                    <a:pt x="4852" y="12760"/>
                  </a:lnTo>
                  <a:cubicBezTo>
                    <a:pt x="6679" y="12760"/>
                    <a:pt x="8191" y="11216"/>
                    <a:pt x="8191" y="9358"/>
                  </a:cubicBezTo>
                  <a:lnTo>
                    <a:pt x="8191" y="7121"/>
                  </a:lnTo>
                  <a:cubicBezTo>
                    <a:pt x="8128" y="5010"/>
                    <a:pt x="6522" y="3214"/>
                    <a:pt x="4442" y="3025"/>
                  </a:cubicBezTo>
                  <a:lnTo>
                    <a:pt x="4442" y="1859"/>
                  </a:lnTo>
                  <a:cubicBezTo>
                    <a:pt x="4442" y="1229"/>
                    <a:pt x="4946" y="757"/>
                    <a:pt x="5545" y="757"/>
                  </a:cubicBezTo>
                  <a:cubicBezTo>
                    <a:pt x="6144" y="757"/>
                    <a:pt x="6648" y="1261"/>
                    <a:pt x="6648" y="1859"/>
                  </a:cubicBezTo>
                  <a:cubicBezTo>
                    <a:pt x="6648" y="2049"/>
                    <a:pt x="6490" y="2206"/>
                    <a:pt x="6301" y="2206"/>
                  </a:cubicBezTo>
                  <a:cubicBezTo>
                    <a:pt x="6081" y="2206"/>
                    <a:pt x="5955" y="2049"/>
                    <a:pt x="5955" y="1859"/>
                  </a:cubicBezTo>
                  <a:cubicBezTo>
                    <a:pt x="5955" y="1639"/>
                    <a:pt x="5797" y="1481"/>
                    <a:pt x="5577" y="1481"/>
                  </a:cubicBezTo>
                  <a:cubicBezTo>
                    <a:pt x="5387" y="1481"/>
                    <a:pt x="5230" y="1639"/>
                    <a:pt x="5230" y="1859"/>
                  </a:cubicBezTo>
                  <a:cubicBezTo>
                    <a:pt x="5230" y="2490"/>
                    <a:pt x="5734" y="2962"/>
                    <a:pt x="6333" y="2962"/>
                  </a:cubicBezTo>
                  <a:cubicBezTo>
                    <a:pt x="6963" y="2962"/>
                    <a:pt x="7435" y="2427"/>
                    <a:pt x="7435" y="1859"/>
                  </a:cubicBezTo>
                  <a:cubicBezTo>
                    <a:pt x="7435" y="820"/>
                    <a:pt x="6616" y="1"/>
                    <a:pt x="55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2" name="Google Shape;6890;p71"/>
            <p:cNvSpPr/>
            <p:nvPr/>
          </p:nvSpPr>
          <p:spPr bwMode="auto">
            <a:xfrm>
              <a:off x="-53615675" y="3739225"/>
              <a:ext cx="20500" cy="65400"/>
            </a:xfrm>
            <a:custGeom>
              <a:avLst/>
              <a:gdLst/>
              <a:ahLst/>
              <a:cxnLst/>
              <a:rect l="l" t="t" r="r" b="b"/>
              <a:pathLst>
                <a:path w="820" h="2616" fill="norm" stroke="1" extrusionOk="0">
                  <a:moveTo>
                    <a:pt x="820" y="1"/>
                  </a:moveTo>
                  <a:cubicBezTo>
                    <a:pt x="347" y="253"/>
                    <a:pt x="0" y="694"/>
                    <a:pt x="0" y="1292"/>
                  </a:cubicBezTo>
                  <a:cubicBezTo>
                    <a:pt x="0" y="1859"/>
                    <a:pt x="315" y="2332"/>
                    <a:pt x="757" y="2616"/>
                  </a:cubicBezTo>
                  <a:lnTo>
                    <a:pt x="757" y="946"/>
                  </a:lnTo>
                  <a:cubicBezTo>
                    <a:pt x="757" y="631"/>
                    <a:pt x="788" y="284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3" name="Google Shape;6891;p71"/>
            <p:cNvSpPr/>
            <p:nvPr/>
          </p:nvSpPr>
          <p:spPr bwMode="auto">
            <a:xfrm>
              <a:off x="-53356550" y="3738450"/>
              <a:ext cx="20500" cy="64600"/>
            </a:xfrm>
            <a:custGeom>
              <a:avLst/>
              <a:gdLst/>
              <a:ahLst/>
              <a:cxnLst/>
              <a:rect l="l" t="t" r="r" b="b"/>
              <a:pathLst>
                <a:path w="820" h="2584" fill="norm" stroke="1" extrusionOk="0">
                  <a:moveTo>
                    <a:pt x="1" y="0"/>
                  </a:moveTo>
                  <a:cubicBezTo>
                    <a:pt x="64" y="315"/>
                    <a:pt x="64" y="630"/>
                    <a:pt x="64" y="945"/>
                  </a:cubicBezTo>
                  <a:lnTo>
                    <a:pt x="64" y="2584"/>
                  </a:lnTo>
                  <a:cubicBezTo>
                    <a:pt x="505" y="2300"/>
                    <a:pt x="820" y="1859"/>
                    <a:pt x="820" y="1292"/>
                  </a:cubicBezTo>
                  <a:cubicBezTo>
                    <a:pt x="820" y="725"/>
                    <a:pt x="505" y="284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24" name="Google Shape;6565;p71"/>
          <p:cNvGrpSpPr/>
          <p:nvPr/>
        </p:nvGrpSpPr>
        <p:grpSpPr bwMode="auto">
          <a:xfrm>
            <a:off x="382609" y="1779710"/>
            <a:ext cx="353645" cy="353645"/>
            <a:chOff x="-35481425" y="3202075"/>
            <a:chExt cx="291450" cy="291450"/>
          </a:xfrm>
        </p:grpSpPr>
        <p:sp>
          <p:nvSpPr>
            <p:cNvPr id="125" name="Google Shape;6566;p71"/>
            <p:cNvSpPr/>
            <p:nvPr/>
          </p:nvSpPr>
          <p:spPr bwMode="auto">
            <a:xfrm>
              <a:off x="-35414475" y="3304600"/>
              <a:ext cx="154400" cy="85975"/>
            </a:xfrm>
            <a:custGeom>
              <a:avLst/>
              <a:gdLst/>
              <a:ahLst/>
              <a:cxnLst/>
              <a:rect l="l" t="t" r="r" b="b"/>
              <a:pathLst>
                <a:path w="6176" h="3439" fill="norm" stroke="1" extrusionOk="0">
                  <a:moveTo>
                    <a:pt x="4433" y="0"/>
                  </a:moveTo>
                  <a:cubicBezTo>
                    <a:pt x="4393" y="0"/>
                    <a:pt x="4354" y="8"/>
                    <a:pt x="4317" y="26"/>
                  </a:cubicBezTo>
                  <a:cubicBezTo>
                    <a:pt x="4191" y="58"/>
                    <a:pt x="4128" y="216"/>
                    <a:pt x="4128" y="342"/>
                  </a:cubicBezTo>
                  <a:lnTo>
                    <a:pt x="4128" y="1003"/>
                  </a:lnTo>
                  <a:lnTo>
                    <a:pt x="2048" y="1003"/>
                  </a:lnTo>
                  <a:lnTo>
                    <a:pt x="2048" y="342"/>
                  </a:lnTo>
                  <a:cubicBezTo>
                    <a:pt x="2048" y="184"/>
                    <a:pt x="1954" y="58"/>
                    <a:pt x="1828" y="26"/>
                  </a:cubicBezTo>
                  <a:cubicBezTo>
                    <a:pt x="1793" y="15"/>
                    <a:pt x="1750" y="8"/>
                    <a:pt x="1705" y="8"/>
                  </a:cubicBezTo>
                  <a:cubicBezTo>
                    <a:pt x="1626" y="8"/>
                    <a:pt x="1541" y="30"/>
                    <a:pt x="1481" y="89"/>
                  </a:cubicBezTo>
                  <a:lnTo>
                    <a:pt x="95" y="1476"/>
                  </a:lnTo>
                  <a:cubicBezTo>
                    <a:pt x="0" y="1602"/>
                    <a:pt x="0" y="1822"/>
                    <a:pt x="95" y="1948"/>
                  </a:cubicBezTo>
                  <a:lnTo>
                    <a:pt x="1481" y="3334"/>
                  </a:lnTo>
                  <a:cubicBezTo>
                    <a:pt x="1548" y="3379"/>
                    <a:pt x="1646" y="3424"/>
                    <a:pt x="1732" y="3424"/>
                  </a:cubicBezTo>
                  <a:cubicBezTo>
                    <a:pt x="1767" y="3424"/>
                    <a:pt x="1800" y="3416"/>
                    <a:pt x="1828" y="3398"/>
                  </a:cubicBezTo>
                  <a:cubicBezTo>
                    <a:pt x="1954" y="3366"/>
                    <a:pt x="2048" y="3208"/>
                    <a:pt x="2048" y="3082"/>
                  </a:cubicBezTo>
                  <a:lnTo>
                    <a:pt x="2048" y="2421"/>
                  </a:lnTo>
                  <a:lnTo>
                    <a:pt x="4128" y="2421"/>
                  </a:lnTo>
                  <a:lnTo>
                    <a:pt x="4128" y="3082"/>
                  </a:lnTo>
                  <a:cubicBezTo>
                    <a:pt x="4128" y="3240"/>
                    <a:pt x="4191" y="3366"/>
                    <a:pt x="4317" y="3398"/>
                  </a:cubicBezTo>
                  <a:cubicBezTo>
                    <a:pt x="4369" y="3424"/>
                    <a:pt x="4426" y="3439"/>
                    <a:pt x="4483" y="3439"/>
                  </a:cubicBezTo>
                  <a:cubicBezTo>
                    <a:pt x="4562" y="3439"/>
                    <a:pt x="4639" y="3408"/>
                    <a:pt x="4695" y="3334"/>
                  </a:cubicBezTo>
                  <a:lnTo>
                    <a:pt x="6049" y="1948"/>
                  </a:lnTo>
                  <a:cubicBezTo>
                    <a:pt x="6175" y="1822"/>
                    <a:pt x="6175" y="1602"/>
                    <a:pt x="6049" y="1476"/>
                  </a:cubicBezTo>
                  <a:lnTo>
                    <a:pt x="4695" y="89"/>
                  </a:lnTo>
                  <a:cubicBezTo>
                    <a:pt x="4628" y="45"/>
                    <a:pt x="4530" y="0"/>
                    <a:pt x="44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6" name="Google Shape;6567;p71"/>
            <p:cNvSpPr/>
            <p:nvPr/>
          </p:nvSpPr>
          <p:spPr bwMode="auto">
            <a:xfrm>
              <a:off x="-35413700" y="3202075"/>
              <a:ext cx="34700" cy="103200"/>
            </a:xfrm>
            <a:custGeom>
              <a:avLst/>
              <a:gdLst/>
              <a:ahLst/>
              <a:cxnLst/>
              <a:rect l="l" t="t" r="r" b="b"/>
              <a:pathLst>
                <a:path w="1388" h="4128" fill="norm" stroke="1" extrusionOk="0">
                  <a:moveTo>
                    <a:pt x="1" y="0"/>
                  </a:moveTo>
                  <a:lnTo>
                    <a:pt x="1" y="4127"/>
                  </a:lnTo>
                  <a:lnTo>
                    <a:pt x="348" y="4127"/>
                  </a:lnTo>
                  <a:cubicBezTo>
                    <a:pt x="915" y="4127"/>
                    <a:pt x="1387" y="3655"/>
                    <a:pt x="1387" y="3088"/>
                  </a:cubicBezTo>
                  <a:lnTo>
                    <a:pt x="1387" y="1009"/>
                  </a:lnTo>
                  <a:cubicBezTo>
                    <a:pt x="1387" y="473"/>
                    <a:pt x="915" y="0"/>
                    <a:pt x="34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7" name="Google Shape;6568;p71"/>
            <p:cNvSpPr/>
            <p:nvPr/>
          </p:nvSpPr>
          <p:spPr bwMode="auto">
            <a:xfrm>
              <a:off x="-35413700" y="3389525"/>
              <a:ext cx="34700" cy="103250"/>
            </a:xfrm>
            <a:custGeom>
              <a:avLst/>
              <a:gdLst/>
              <a:ahLst/>
              <a:cxnLst/>
              <a:rect l="l" t="t" r="r" b="b"/>
              <a:pathLst>
                <a:path w="1388" h="4130" fill="norm" stroke="1" extrusionOk="0">
                  <a:moveTo>
                    <a:pt x="1" y="1"/>
                  </a:moveTo>
                  <a:lnTo>
                    <a:pt x="1" y="4128"/>
                  </a:lnTo>
                  <a:lnTo>
                    <a:pt x="348" y="4128"/>
                  </a:lnTo>
                  <a:cubicBezTo>
                    <a:pt x="367" y="4129"/>
                    <a:pt x="386" y="4129"/>
                    <a:pt x="405" y="4129"/>
                  </a:cubicBezTo>
                  <a:cubicBezTo>
                    <a:pt x="946" y="4129"/>
                    <a:pt x="1387" y="3698"/>
                    <a:pt x="1387" y="3119"/>
                  </a:cubicBezTo>
                  <a:lnTo>
                    <a:pt x="1387" y="1040"/>
                  </a:lnTo>
                  <a:cubicBezTo>
                    <a:pt x="1387" y="473"/>
                    <a:pt x="915" y="1"/>
                    <a:pt x="34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8" name="Google Shape;6569;p71"/>
            <p:cNvSpPr/>
            <p:nvPr/>
          </p:nvSpPr>
          <p:spPr bwMode="auto">
            <a:xfrm>
              <a:off x="-35292400" y="3202075"/>
              <a:ext cx="33900" cy="103200"/>
            </a:xfrm>
            <a:custGeom>
              <a:avLst/>
              <a:gdLst/>
              <a:ahLst/>
              <a:cxnLst/>
              <a:rect l="l" t="t" r="r" b="b"/>
              <a:pathLst>
                <a:path w="1356" h="4128" fill="norm" stroke="1" extrusionOk="0"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3088"/>
                  </a:lnTo>
                  <a:cubicBezTo>
                    <a:pt x="1" y="3655"/>
                    <a:pt x="410" y="4127"/>
                    <a:pt x="1009" y="4127"/>
                  </a:cubicBezTo>
                  <a:lnTo>
                    <a:pt x="1355" y="4127"/>
                  </a:lnTo>
                  <a:lnTo>
                    <a:pt x="135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9" name="Google Shape;6570;p71"/>
            <p:cNvSpPr/>
            <p:nvPr/>
          </p:nvSpPr>
          <p:spPr bwMode="auto">
            <a:xfrm>
              <a:off x="-35241200" y="3202850"/>
              <a:ext cx="51225" cy="290675"/>
            </a:xfrm>
            <a:custGeom>
              <a:avLst/>
              <a:gdLst/>
              <a:ahLst/>
              <a:cxnLst/>
              <a:rect l="l" t="t" r="r" b="b"/>
              <a:pathLst>
                <a:path w="2049" h="11627" fill="norm" stroke="1" extrusionOk="0">
                  <a:moveTo>
                    <a:pt x="1" y="1"/>
                  </a:moveTo>
                  <a:lnTo>
                    <a:pt x="1" y="11626"/>
                  </a:lnTo>
                  <a:cubicBezTo>
                    <a:pt x="1135" y="11469"/>
                    <a:pt x="2048" y="10460"/>
                    <a:pt x="2048" y="9263"/>
                  </a:cubicBezTo>
                  <a:lnTo>
                    <a:pt x="2048" y="2395"/>
                  </a:lnTo>
                  <a:cubicBezTo>
                    <a:pt x="2048" y="1167"/>
                    <a:pt x="1135" y="158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0" name="Google Shape;6571;p71"/>
            <p:cNvSpPr/>
            <p:nvPr/>
          </p:nvSpPr>
          <p:spPr bwMode="auto">
            <a:xfrm>
              <a:off x="-35292400" y="3389525"/>
              <a:ext cx="33900" cy="104000"/>
            </a:xfrm>
            <a:custGeom>
              <a:avLst/>
              <a:gdLst/>
              <a:ahLst/>
              <a:cxnLst/>
              <a:rect l="l" t="t" r="r" b="b"/>
              <a:pathLst>
                <a:path w="1356" h="4160" fill="norm" stroke="1" extrusionOk="0"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3119"/>
                  </a:lnTo>
                  <a:cubicBezTo>
                    <a:pt x="1" y="3718"/>
                    <a:pt x="410" y="4159"/>
                    <a:pt x="1009" y="4159"/>
                  </a:cubicBezTo>
                  <a:lnTo>
                    <a:pt x="1355" y="4159"/>
                  </a:lnTo>
                  <a:lnTo>
                    <a:pt x="135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31" name="Google Shape;6572;p71"/>
            <p:cNvSpPr/>
            <p:nvPr/>
          </p:nvSpPr>
          <p:spPr bwMode="auto">
            <a:xfrm>
              <a:off x="-35481425" y="3202075"/>
              <a:ext cx="51225" cy="289875"/>
            </a:xfrm>
            <a:custGeom>
              <a:avLst/>
              <a:gdLst/>
              <a:ahLst/>
              <a:cxnLst/>
              <a:rect l="l" t="t" r="r" b="b"/>
              <a:pathLst>
                <a:path w="2049" h="11595" fill="norm" stroke="1" extrusionOk="0">
                  <a:moveTo>
                    <a:pt x="2048" y="0"/>
                  </a:moveTo>
                  <a:cubicBezTo>
                    <a:pt x="883" y="158"/>
                    <a:pt x="1" y="1166"/>
                    <a:pt x="1" y="2363"/>
                  </a:cubicBezTo>
                  <a:lnTo>
                    <a:pt x="1" y="9200"/>
                  </a:lnTo>
                  <a:cubicBezTo>
                    <a:pt x="1" y="10460"/>
                    <a:pt x="851" y="11437"/>
                    <a:pt x="2048" y="11594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39" name="Google Shape;6216;p70"/>
          <p:cNvGrpSpPr/>
          <p:nvPr/>
        </p:nvGrpSpPr>
        <p:grpSpPr bwMode="auto">
          <a:xfrm>
            <a:off x="382609" y="2828884"/>
            <a:ext cx="353802" cy="351497"/>
            <a:chOff x="580725" y="3617925"/>
            <a:chExt cx="299325" cy="297375"/>
          </a:xfrm>
        </p:grpSpPr>
        <p:sp>
          <p:nvSpPr>
            <p:cNvPr id="140" name="Google Shape;6217;p70"/>
            <p:cNvSpPr/>
            <p:nvPr/>
          </p:nvSpPr>
          <p:spPr bwMode="auto"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fill="norm" stroke="1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1" name="Google Shape;6218;p70"/>
            <p:cNvSpPr/>
            <p:nvPr/>
          </p:nvSpPr>
          <p:spPr bwMode="auto">
            <a:xfrm>
              <a:off x="668950" y="3617925"/>
              <a:ext cx="122875" cy="104474"/>
            </a:xfrm>
            <a:custGeom>
              <a:avLst/>
              <a:gdLst/>
              <a:ahLst/>
              <a:cxnLst/>
              <a:rect l="l" t="t" r="r" b="b"/>
              <a:pathLst>
                <a:path w="4915" h="4179" fill="norm" stroke="1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2" name="Google Shape;6219;p70"/>
            <p:cNvSpPr/>
            <p:nvPr/>
          </p:nvSpPr>
          <p:spPr bwMode="auto"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fill="norm" stroke="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3" name="Google Shape;6220;p70"/>
            <p:cNvSpPr/>
            <p:nvPr/>
          </p:nvSpPr>
          <p:spPr bwMode="auto"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fill="norm" stroke="1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4" name="Google Shape;6221;p70"/>
            <p:cNvSpPr/>
            <p:nvPr/>
          </p:nvSpPr>
          <p:spPr bwMode="auto"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fill="norm" stroke="1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45" name="Google Shape;6608;p71"/>
          <p:cNvGrpSpPr/>
          <p:nvPr/>
        </p:nvGrpSpPr>
        <p:grpSpPr bwMode="auto">
          <a:xfrm>
            <a:off x="373879" y="3314468"/>
            <a:ext cx="352675" cy="355375"/>
            <a:chOff x="-31809525" y="3192625"/>
            <a:chExt cx="290650" cy="292875"/>
          </a:xfrm>
        </p:grpSpPr>
        <p:sp>
          <p:nvSpPr>
            <p:cNvPr id="146" name="Google Shape;6609;p71"/>
            <p:cNvSpPr/>
            <p:nvPr/>
          </p:nvSpPr>
          <p:spPr bwMode="auto">
            <a:xfrm>
              <a:off x="-31767775" y="3192625"/>
              <a:ext cx="204800" cy="153600"/>
            </a:xfrm>
            <a:custGeom>
              <a:avLst/>
              <a:gdLst/>
              <a:ahLst/>
              <a:cxnLst/>
              <a:rect l="l" t="t" r="r" b="b"/>
              <a:pathLst>
                <a:path w="8192" h="6144" fill="norm" stroke="1" extrusionOk="0">
                  <a:moveTo>
                    <a:pt x="4096" y="0"/>
                  </a:moveTo>
                  <a:cubicBezTo>
                    <a:pt x="2206" y="0"/>
                    <a:pt x="662" y="1544"/>
                    <a:pt x="662" y="3434"/>
                  </a:cubicBezTo>
                  <a:lnTo>
                    <a:pt x="662" y="3497"/>
                  </a:lnTo>
                  <a:cubicBezTo>
                    <a:pt x="252" y="3655"/>
                    <a:pt x="0" y="4033"/>
                    <a:pt x="0" y="4442"/>
                  </a:cubicBezTo>
                  <a:lnTo>
                    <a:pt x="0" y="5136"/>
                  </a:lnTo>
                  <a:cubicBezTo>
                    <a:pt x="0" y="5671"/>
                    <a:pt x="473" y="6144"/>
                    <a:pt x="1009" y="6144"/>
                  </a:cubicBezTo>
                  <a:cubicBezTo>
                    <a:pt x="1135" y="6144"/>
                    <a:pt x="1261" y="6112"/>
                    <a:pt x="1387" y="6081"/>
                  </a:cubicBezTo>
                  <a:lnTo>
                    <a:pt x="1387" y="3403"/>
                  </a:lnTo>
                  <a:cubicBezTo>
                    <a:pt x="1387" y="1891"/>
                    <a:pt x="2584" y="630"/>
                    <a:pt x="4096" y="630"/>
                  </a:cubicBezTo>
                  <a:cubicBezTo>
                    <a:pt x="5577" y="630"/>
                    <a:pt x="6806" y="1891"/>
                    <a:pt x="6806" y="3403"/>
                  </a:cubicBezTo>
                  <a:lnTo>
                    <a:pt x="6806" y="6081"/>
                  </a:lnTo>
                  <a:cubicBezTo>
                    <a:pt x="6932" y="6112"/>
                    <a:pt x="7058" y="6144"/>
                    <a:pt x="7152" y="6144"/>
                  </a:cubicBezTo>
                  <a:cubicBezTo>
                    <a:pt x="7719" y="6144"/>
                    <a:pt x="8192" y="5671"/>
                    <a:pt x="8192" y="5136"/>
                  </a:cubicBezTo>
                  <a:lnTo>
                    <a:pt x="8192" y="4442"/>
                  </a:lnTo>
                  <a:cubicBezTo>
                    <a:pt x="8192" y="4033"/>
                    <a:pt x="7908" y="3623"/>
                    <a:pt x="7530" y="3497"/>
                  </a:cubicBezTo>
                  <a:lnTo>
                    <a:pt x="7530" y="3434"/>
                  </a:lnTo>
                  <a:cubicBezTo>
                    <a:pt x="7467" y="1576"/>
                    <a:pt x="5986" y="0"/>
                    <a:pt x="4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7" name="Google Shape;6610;p71"/>
            <p:cNvSpPr/>
            <p:nvPr/>
          </p:nvSpPr>
          <p:spPr bwMode="auto">
            <a:xfrm>
              <a:off x="-31715000" y="3244600"/>
              <a:ext cx="101625" cy="52450"/>
            </a:xfrm>
            <a:custGeom>
              <a:avLst/>
              <a:gdLst/>
              <a:ahLst/>
              <a:cxnLst/>
              <a:rect l="l" t="t" r="r" b="b"/>
              <a:pathLst>
                <a:path w="4065" h="2098" fill="norm" stroke="1" extrusionOk="0">
                  <a:moveTo>
                    <a:pt x="1702" y="1"/>
                  </a:moveTo>
                  <a:cubicBezTo>
                    <a:pt x="756" y="1"/>
                    <a:pt x="0" y="757"/>
                    <a:pt x="0" y="1702"/>
                  </a:cubicBezTo>
                  <a:lnTo>
                    <a:pt x="0" y="2080"/>
                  </a:lnTo>
                  <a:lnTo>
                    <a:pt x="1229" y="2080"/>
                  </a:lnTo>
                  <a:cubicBezTo>
                    <a:pt x="1418" y="2080"/>
                    <a:pt x="1765" y="2080"/>
                    <a:pt x="1891" y="1985"/>
                  </a:cubicBezTo>
                  <a:cubicBezTo>
                    <a:pt x="1922" y="1954"/>
                    <a:pt x="1985" y="1828"/>
                    <a:pt x="1985" y="1765"/>
                  </a:cubicBezTo>
                  <a:cubicBezTo>
                    <a:pt x="1985" y="1544"/>
                    <a:pt x="2143" y="1387"/>
                    <a:pt x="2332" y="1387"/>
                  </a:cubicBezTo>
                  <a:cubicBezTo>
                    <a:pt x="2521" y="1387"/>
                    <a:pt x="2678" y="1544"/>
                    <a:pt x="2678" y="1765"/>
                  </a:cubicBezTo>
                  <a:cubicBezTo>
                    <a:pt x="2678" y="1828"/>
                    <a:pt x="2678" y="1954"/>
                    <a:pt x="2773" y="1985"/>
                  </a:cubicBezTo>
                  <a:cubicBezTo>
                    <a:pt x="2836" y="2069"/>
                    <a:pt x="3025" y="2097"/>
                    <a:pt x="3237" y="2097"/>
                  </a:cubicBezTo>
                  <a:cubicBezTo>
                    <a:pt x="3343" y="2097"/>
                    <a:pt x="3455" y="2090"/>
                    <a:pt x="3560" y="2080"/>
                  </a:cubicBezTo>
                  <a:lnTo>
                    <a:pt x="4064" y="2080"/>
                  </a:lnTo>
                  <a:lnTo>
                    <a:pt x="4064" y="1702"/>
                  </a:lnTo>
                  <a:cubicBezTo>
                    <a:pt x="4064" y="757"/>
                    <a:pt x="3308" y="1"/>
                    <a:pt x="2363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8" name="Google Shape;6611;p71"/>
            <p:cNvSpPr/>
            <p:nvPr/>
          </p:nvSpPr>
          <p:spPr bwMode="auto">
            <a:xfrm>
              <a:off x="-31716575" y="3308400"/>
              <a:ext cx="102400" cy="73275"/>
            </a:xfrm>
            <a:custGeom>
              <a:avLst/>
              <a:gdLst/>
              <a:ahLst/>
              <a:cxnLst/>
              <a:rect l="l" t="t" r="r" b="b"/>
              <a:pathLst>
                <a:path w="4096" h="2931" fill="norm" stroke="1" extrusionOk="0">
                  <a:moveTo>
                    <a:pt x="2395" y="1"/>
                  </a:moveTo>
                  <a:cubicBezTo>
                    <a:pt x="2080" y="221"/>
                    <a:pt x="1639" y="221"/>
                    <a:pt x="1197" y="221"/>
                  </a:cubicBezTo>
                  <a:lnTo>
                    <a:pt x="0" y="221"/>
                  </a:lnTo>
                  <a:lnTo>
                    <a:pt x="0" y="883"/>
                  </a:lnTo>
                  <a:cubicBezTo>
                    <a:pt x="0" y="2048"/>
                    <a:pt x="914" y="2930"/>
                    <a:pt x="2048" y="2930"/>
                  </a:cubicBezTo>
                  <a:cubicBezTo>
                    <a:pt x="3182" y="2930"/>
                    <a:pt x="4096" y="2048"/>
                    <a:pt x="4096" y="883"/>
                  </a:cubicBezTo>
                  <a:lnTo>
                    <a:pt x="4096" y="221"/>
                  </a:lnTo>
                  <a:lnTo>
                    <a:pt x="3403" y="221"/>
                  </a:lnTo>
                  <a:cubicBezTo>
                    <a:pt x="3025" y="221"/>
                    <a:pt x="2678" y="190"/>
                    <a:pt x="239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49" name="Google Shape;6612;p71"/>
            <p:cNvSpPr/>
            <p:nvPr/>
          </p:nvSpPr>
          <p:spPr bwMode="auto">
            <a:xfrm>
              <a:off x="-31809525" y="3386375"/>
              <a:ext cx="290650" cy="99125"/>
            </a:xfrm>
            <a:custGeom>
              <a:avLst/>
              <a:gdLst/>
              <a:ahLst/>
              <a:cxnLst/>
              <a:rect l="l" t="t" r="r" b="b"/>
              <a:pathLst>
                <a:path w="11626" h="3965" fill="norm" stroke="1" extrusionOk="0">
                  <a:moveTo>
                    <a:pt x="2092" y="0"/>
                  </a:moveTo>
                  <a:cubicBezTo>
                    <a:pt x="1962" y="0"/>
                    <a:pt x="1828" y="63"/>
                    <a:pt x="1765" y="190"/>
                  </a:cubicBezTo>
                  <a:lnTo>
                    <a:pt x="1355" y="1072"/>
                  </a:lnTo>
                  <a:lnTo>
                    <a:pt x="316" y="1229"/>
                  </a:lnTo>
                  <a:cubicBezTo>
                    <a:pt x="190" y="1229"/>
                    <a:pt x="95" y="1355"/>
                    <a:pt x="64" y="1481"/>
                  </a:cubicBezTo>
                  <a:cubicBezTo>
                    <a:pt x="1" y="1607"/>
                    <a:pt x="64" y="1765"/>
                    <a:pt x="127" y="1828"/>
                  </a:cubicBezTo>
                  <a:lnTo>
                    <a:pt x="883" y="2552"/>
                  </a:lnTo>
                  <a:lnTo>
                    <a:pt x="725" y="3561"/>
                  </a:lnTo>
                  <a:cubicBezTo>
                    <a:pt x="694" y="3687"/>
                    <a:pt x="757" y="3844"/>
                    <a:pt x="851" y="3876"/>
                  </a:cubicBezTo>
                  <a:cubicBezTo>
                    <a:pt x="903" y="3928"/>
                    <a:pt x="965" y="3951"/>
                    <a:pt x="1031" y="3951"/>
                  </a:cubicBezTo>
                  <a:cubicBezTo>
                    <a:pt x="1085" y="3951"/>
                    <a:pt x="1141" y="3935"/>
                    <a:pt x="1198" y="3907"/>
                  </a:cubicBezTo>
                  <a:lnTo>
                    <a:pt x="2112" y="3435"/>
                  </a:lnTo>
                  <a:lnTo>
                    <a:pt x="2994" y="3907"/>
                  </a:lnTo>
                  <a:cubicBezTo>
                    <a:pt x="3046" y="3947"/>
                    <a:pt x="3099" y="3964"/>
                    <a:pt x="3152" y="3964"/>
                  </a:cubicBezTo>
                  <a:cubicBezTo>
                    <a:pt x="3225" y="3964"/>
                    <a:pt x="3298" y="3930"/>
                    <a:pt x="3372" y="3876"/>
                  </a:cubicBezTo>
                  <a:cubicBezTo>
                    <a:pt x="3466" y="3813"/>
                    <a:pt x="3529" y="3687"/>
                    <a:pt x="3466" y="3561"/>
                  </a:cubicBezTo>
                  <a:lnTo>
                    <a:pt x="3309" y="2552"/>
                  </a:lnTo>
                  <a:lnTo>
                    <a:pt x="4002" y="1891"/>
                  </a:lnTo>
                  <a:lnTo>
                    <a:pt x="4663" y="2552"/>
                  </a:lnTo>
                  <a:lnTo>
                    <a:pt x="4506" y="3561"/>
                  </a:lnTo>
                  <a:cubicBezTo>
                    <a:pt x="4474" y="3687"/>
                    <a:pt x="4537" y="3844"/>
                    <a:pt x="4632" y="3876"/>
                  </a:cubicBezTo>
                  <a:cubicBezTo>
                    <a:pt x="4684" y="3928"/>
                    <a:pt x="4746" y="3951"/>
                    <a:pt x="4811" y="3951"/>
                  </a:cubicBezTo>
                  <a:cubicBezTo>
                    <a:pt x="4865" y="3951"/>
                    <a:pt x="4922" y="3935"/>
                    <a:pt x="4978" y="3907"/>
                  </a:cubicBezTo>
                  <a:lnTo>
                    <a:pt x="5892" y="3435"/>
                  </a:lnTo>
                  <a:lnTo>
                    <a:pt x="6774" y="3907"/>
                  </a:lnTo>
                  <a:cubicBezTo>
                    <a:pt x="6827" y="3947"/>
                    <a:pt x="6880" y="3964"/>
                    <a:pt x="6933" y="3964"/>
                  </a:cubicBezTo>
                  <a:cubicBezTo>
                    <a:pt x="7006" y="3964"/>
                    <a:pt x="7079" y="3930"/>
                    <a:pt x="7152" y="3876"/>
                  </a:cubicBezTo>
                  <a:cubicBezTo>
                    <a:pt x="7247" y="3813"/>
                    <a:pt x="7310" y="3687"/>
                    <a:pt x="7247" y="3561"/>
                  </a:cubicBezTo>
                  <a:lnTo>
                    <a:pt x="7089" y="2552"/>
                  </a:lnTo>
                  <a:lnTo>
                    <a:pt x="7782" y="1891"/>
                  </a:lnTo>
                  <a:lnTo>
                    <a:pt x="8444" y="2552"/>
                  </a:lnTo>
                  <a:lnTo>
                    <a:pt x="8286" y="3561"/>
                  </a:lnTo>
                  <a:cubicBezTo>
                    <a:pt x="8255" y="3687"/>
                    <a:pt x="8318" y="3844"/>
                    <a:pt x="8413" y="3876"/>
                  </a:cubicBezTo>
                  <a:cubicBezTo>
                    <a:pt x="8465" y="3928"/>
                    <a:pt x="8526" y="3951"/>
                    <a:pt x="8592" y="3951"/>
                  </a:cubicBezTo>
                  <a:cubicBezTo>
                    <a:pt x="8646" y="3951"/>
                    <a:pt x="8702" y="3935"/>
                    <a:pt x="8759" y="3907"/>
                  </a:cubicBezTo>
                  <a:lnTo>
                    <a:pt x="9673" y="3435"/>
                  </a:lnTo>
                  <a:lnTo>
                    <a:pt x="10555" y="3907"/>
                  </a:lnTo>
                  <a:cubicBezTo>
                    <a:pt x="10608" y="3947"/>
                    <a:pt x="10660" y="3964"/>
                    <a:pt x="10713" y="3964"/>
                  </a:cubicBezTo>
                  <a:cubicBezTo>
                    <a:pt x="10786" y="3964"/>
                    <a:pt x="10860" y="3930"/>
                    <a:pt x="10933" y="3876"/>
                  </a:cubicBezTo>
                  <a:cubicBezTo>
                    <a:pt x="11027" y="3813"/>
                    <a:pt x="11090" y="3687"/>
                    <a:pt x="11027" y="3561"/>
                  </a:cubicBezTo>
                  <a:lnTo>
                    <a:pt x="10870" y="2552"/>
                  </a:lnTo>
                  <a:lnTo>
                    <a:pt x="11626" y="1828"/>
                  </a:lnTo>
                  <a:cubicBezTo>
                    <a:pt x="11532" y="1702"/>
                    <a:pt x="11595" y="1607"/>
                    <a:pt x="11532" y="1481"/>
                  </a:cubicBezTo>
                  <a:cubicBezTo>
                    <a:pt x="11500" y="1355"/>
                    <a:pt x="11374" y="1292"/>
                    <a:pt x="11279" y="1229"/>
                  </a:cubicBezTo>
                  <a:lnTo>
                    <a:pt x="10240" y="1072"/>
                  </a:lnTo>
                  <a:lnTo>
                    <a:pt x="9799" y="190"/>
                  </a:lnTo>
                  <a:cubicBezTo>
                    <a:pt x="9751" y="63"/>
                    <a:pt x="9625" y="0"/>
                    <a:pt x="9495" y="0"/>
                  </a:cubicBezTo>
                  <a:cubicBezTo>
                    <a:pt x="9366" y="0"/>
                    <a:pt x="9232" y="63"/>
                    <a:pt x="9169" y="190"/>
                  </a:cubicBezTo>
                  <a:lnTo>
                    <a:pt x="8759" y="1072"/>
                  </a:lnTo>
                  <a:lnTo>
                    <a:pt x="7782" y="1229"/>
                  </a:lnTo>
                  <a:cubicBezTo>
                    <a:pt x="7719" y="1229"/>
                    <a:pt x="7688" y="1292"/>
                    <a:pt x="7656" y="1292"/>
                  </a:cubicBezTo>
                  <a:cubicBezTo>
                    <a:pt x="7593" y="1229"/>
                    <a:pt x="7562" y="1229"/>
                    <a:pt x="7530" y="1229"/>
                  </a:cubicBezTo>
                  <a:lnTo>
                    <a:pt x="6554" y="1072"/>
                  </a:lnTo>
                  <a:lnTo>
                    <a:pt x="6113" y="190"/>
                  </a:lnTo>
                  <a:cubicBezTo>
                    <a:pt x="6050" y="63"/>
                    <a:pt x="5924" y="0"/>
                    <a:pt x="5798" y="0"/>
                  </a:cubicBezTo>
                  <a:cubicBezTo>
                    <a:pt x="5672" y="0"/>
                    <a:pt x="5546" y="63"/>
                    <a:pt x="5483" y="190"/>
                  </a:cubicBezTo>
                  <a:lnTo>
                    <a:pt x="5041" y="1072"/>
                  </a:lnTo>
                  <a:lnTo>
                    <a:pt x="4065" y="1229"/>
                  </a:lnTo>
                  <a:cubicBezTo>
                    <a:pt x="4033" y="1229"/>
                    <a:pt x="4002" y="1292"/>
                    <a:pt x="3939" y="1292"/>
                  </a:cubicBezTo>
                  <a:cubicBezTo>
                    <a:pt x="3907" y="1229"/>
                    <a:pt x="3876" y="1229"/>
                    <a:pt x="3813" y="1229"/>
                  </a:cubicBezTo>
                  <a:lnTo>
                    <a:pt x="2836" y="1072"/>
                  </a:lnTo>
                  <a:lnTo>
                    <a:pt x="2395" y="190"/>
                  </a:lnTo>
                  <a:cubicBezTo>
                    <a:pt x="2348" y="63"/>
                    <a:pt x="2222" y="0"/>
                    <a:pt x="209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50" name="Google Shape;5549;p68"/>
          <p:cNvGrpSpPr/>
          <p:nvPr/>
        </p:nvGrpSpPr>
        <p:grpSpPr bwMode="auto">
          <a:xfrm>
            <a:off x="382726" y="3808747"/>
            <a:ext cx="340573" cy="339271"/>
            <a:chOff x="898875" y="4399275"/>
            <a:chExt cx="483700" cy="481850"/>
          </a:xfrm>
        </p:grpSpPr>
        <p:sp>
          <p:nvSpPr>
            <p:cNvPr id="151" name="Google Shape;5550;p68"/>
            <p:cNvSpPr/>
            <p:nvPr/>
          </p:nvSpPr>
          <p:spPr bwMode="auto">
            <a:xfrm>
              <a:off x="992750" y="4642900"/>
              <a:ext cx="145300" cy="144100"/>
            </a:xfrm>
            <a:custGeom>
              <a:avLst/>
              <a:gdLst/>
              <a:ahLst/>
              <a:cxnLst/>
              <a:rect l="l" t="t" r="r" b="b"/>
              <a:pathLst>
                <a:path w="5812" h="5764" fill="norm" stroke="1" extrusionOk="0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2" name="Google Shape;5551;p68"/>
            <p:cNvSpPr/>
            <p:nvPr/>
          </p:nvSpPr>
          <p:spPr bwMode="auto">
            <a:xfrm>
              <a:off x="1138025" y="476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rm" stroke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3" name="Google Shape;5552;p68"/>
            <p:cNvSpPr/>
            <p:nvPr/>
          </p:nvSpPr>
          <p:spPr bwMode="auto">
            <a:xfrm>
              <a:off x="1269550" y="4399275"/>
              <a:ext cx="113025" cy="112125"/>
            </a:xfrm>
            <a:custGeom>
              <a:avLst/>
              <a:gdLst/>
              <a:ahLst/>
              <a:cxnLst/>
              <a:rect l="l" t="t" r="r" b="b"/>
              <a:pathLst>
                <a:path w="4521" h="4485" fill="norm" stroke="1" extrusionOk="0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4" name="Google Shape;5553;p68"/>
            <p:cNvSpPr/>
            <p:nvPr/>
          </p:nvSpPr>
          <p:spPr bwMode="auto">
            <a:xfrm>
              <a:off x="1161974" y="4531175"/>
              <a:ext cx="91400" cy="84350"/>
            </a:xfrm>
            <a:custGeom>
              <a:avLst/>
              <a:gdLst/>
              <a:ahLst/>
              <a:cxnLst/>
              <a:rect l="l" t="t" r="r" b="b"/>
              <a:pathLst>
                <a:path w="3656" h="3374" fill="norm" stroke="1" extrusionOk="0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5" name="Google Shape;5554;p68"/>
            <p:cNvSpPr/>
            <p:nvPr/>
          </p:nvSpPr>
          <p:spPr bwMode="auto">
            <a:xfrm>
              <a:off x="1031050" y="4411100"/>
              <a:ext cx="338650" cy="338725"/>
            </a:xfrm>
            <a:custGeom>
              <a:avLst/>
              <a:gdLst/>
              <a:ahLst/>
              <a:cxnLst/>
              <a:rect l="l" t="t" r="r" b="b"/>
              <a:pathLst>
                <a:path w="13546" h="13549" fill="norm" stroke="1" extrusionOk="0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6" name="Google Shape;5555;p68"/>
            <p:cNvSpPr/>
            <p:nvPr/>
          </p:nvSpPr>
          <p:spPr bwMode="auto">
            <a:xfrm>
              <a:off x="1130500" y="4740450"/>
              <a:ext cx="108950" cy="111250"/>
            </a:xfrm>
            <a:custGeom>
              <a:avLst/>
              <a:gdLst/>
              <a:ahLst/>
              <a:cxnLst/>
              <a:rect l="l" t="t" r="r" b="b"/>
              <a:pathLst>
                <a:path w="4358" h="4450" fill="norm" stroke="1" extrusionOk="0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7" name="Google Shape;5556;p68"/>
            <p:cNvSpPr/>
            <p:nvPr/>
          </p:nvSpPr>
          <p:spPr bwMode="auto">
            <a:xfrm>
              <a:off x="927325" y="4539825"/>
              <a:ext cx="114150" cy="109800"/>
            </a:xfrm>
            <a:custGeom>
              <a:avLst/>
              <a:gdLst/>
              <a:ahLst/>
              <a:cxnLst/>
              <a:rect l="l" t="t" r="r" b="b"/>
              <a:pathLst>
                <a:path w="4566" h="4392" fill="norm" stroke="1" extrusionOk="0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8" name="Google Shape;5557;p68"/>
            <p:cNvSpPr/>
            <p:nvPr/>
          </p:nvSpPr>
          <p:spPr bwMode="auto">
            <a:xfrm>
              <a:off x="898875" y="4711550"/>
              <a:ext cx="170825" cy="169574"/>
            </a:xfrm>
            <a:custGeom>
              <a:avLst/>
              <a:gdLst/>
              <a:ahLst/>
              <a:cxnLst/>
              <a:rect l="l" t="t" r="r" b="b"/>
              <a:pathLst>
                <a:path w="6833" h="6783" fill="norm" stroke="1" extrusionOk="0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59" name="Google Shape;6716;p71"/>
          <p:cNvGrpSpPr/>
          <p:nvPr/>
        </p:nvGrpSpPr>
        <p:grpSpPr bwMode="auto">
          <a:xfrm>
            <a:off x="394073" y="4244023"/>
            <a:ext cx="354586" cy="353888"/>
            <a:chOff x="-31094350" y="3194000"/>
            <a:chExt cx="292225" cy="291650"/>
          </a:xfrm>
        </p:grpSpPr>
        <p:sp>
          <p:nvSpPr>
            <p:cNvPr id="160" name="Google Shape;6717;p71"/>
            <p:cNvSpPr/>
            <p:nvPr/>
          </p:nvSpPr>
          <p:spPr bwMode="auto">
            <a:xfrm>
              <a:off x="-31033700" y="3194000"/>
              <a:ext cx="103200" cy="34100"/>
            </a:xfrm>
            <a:custGeom>
              <a:avLst/>
              <a:gdLst/>
              <a:ahLst/>
              <a:cxnLst/>
              <a:rect l="l" t="t" r="r" b="b"/>
              <a:pathLst>
                <a:path w="4128" h="1364" fill="norm" stroke="1" extrusionOk="0">
                  <a:moveTo>
                    <a:pt x="645" y="0"/>
                  </a:moveTo>
                  <a:cubicBezTo>
                    <a:pt x="263" y="0"/>
                    <a:pt x="0" y="296"/>
                    <a:pt x="0" y="670"/>
                  </a:cubicBezTo>
                  <a:lnTo>
                    <a:pt x="0" y="1016"/>
                  </a:lnTo>
                  <a:cubicBezTo>
                    <a:pt x="0" y="1205"/>
                    <a:pt x="158" y="1363"/>
                    <a:pt x="347" y="1363"/>
                  </a:cubicBezTo>
                  <a:lnTo>
                    <a:pt x="3781" y="1363"/>
                  </a:lnTo>
                  <a:cubicBezTo>
                    <a:pt x="3970" y="1363"/>
                    <a:pt x="4127" y="1205"/>
                    <a:pt x="4127" y="1016"/>
                  </a:cubicBezTo>
                  <a:lnTo>
                    <a:pt x="4127" y="670"/>
                  </a:lnTo>
                  <a:cubicBezTo>
                    <a:pt x="4127" y="260"/>
                    <a:pt x="3812" y="8"/>
                    <a:pt x="3466" y="8"/>
                  </a:cubicBezTo>
                  <a:lnTo>
                    <a:pt x="756" y="8"/>
                  </a:lnTo>
                  <a:cubicBezTo>
                    <a:pt x="718" y="3"/>
                    <a:pt x="681" y="0"/>
                    <a:pt x="6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1" name="Google Shape;6718;p71"/>
            <p:cNvSpPr/>
            <p:nvPr/>
          </p:nvSpPr>
          <p:spPr bwMode="auto">
            <a:xfrm>
              <a:off x="-31042375" y="3346200"/>
              <a:ext cx="16550" cy="18150"/>
            </a:xfrm>
            <a:custGeom>
              <a:avLst/>
              <a:gdLst/>
              <a:ahLst/>
              <a:cxnLst/>
              <a:rect l="l" t="t" r="r" b="b"/>
              <a:pathLst>
                <a:path w="662" h="726" fill="norm" stroke="1" extrusionOk="0">
                  <a:moveTo>
                    <a:pt x="1" y="1"/>
                  </a:moveTo>
                  <a:lnTo>
                    <a:pt x="1" y="725"/>
                  </a:lnTo>
                  <a:lnTo>
                    <a:pt x="662" y="725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2" name="Google Shape;6719;p71"/>
            <p:cNvSpPr/>
            <p:nvPr/>
          </p:nvSpPr>
          <p:spPr bwMode="auto">
            <a:xfrm>
              <a:off x="-31042375" y="32784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fill="norm" stroke="1" extrusionOk="0">
                  <a:moveTo>
                    <a:pt x="1" y="0"/>
                  </a:moveTo>
                  <a:lnTo>
                    <a:pt x="1" y="662"/>
                  </a:lnTo>
                  <a:lnTo>
                    <a:pt x="662" y="662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3" name="Google Shape;6720;p71"/>
            <p:cNvSpPr/>
            <p:nvPr/>
          </p:nvSpPr>
          <p:spPr bwMode="auto">
            <a:xfrm>
              <a:off x="-31042375" y="3416300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fill="norm" stroke="1" extrusionOk="0">
                  <a:moveTo>
                    <a:pt x="1" y="1"/>
                  </a:moveTo>
                  <a:lnTo>
                    <a:pt x="1" y="662"/>
                  </a:lnTo>
                  <a:lnTo>
                    <a:pt x="662" y="66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4" name="Google Shape;6721;p71"/>
            <p:cNvSpPr/>
            <p:nvPr/>
          </p:nvSpPr>
          <p:spPr bwMode="auto">
            <a:xfrm>
              <a:off x="-31094350" y="3210725"/>
              <a:ext cx="222900" cy="274925"/>
            </a:xfrm>
            <a:custGeom>
              <a:avLst/>
              <a:gdLst/>
              <a:ahLst/>
              <a:cxnLst/>
              <a:rect l="l" t="t" r="r" b="b"/>
              <a:pathLst>
                <a:path w="8916" h="10997" fill="norm" stroke="1" extrusionOk="0">
                  <a:moveTo>
                    <a:pt x="7183" y="2049"/>
                  </a:moveTo>
                  <a:cubicBezTo>
                    <a:pt x="7404" y="2049"/>
                    <a:pt x="7561" y="2206"/>
                    <a:pt x="7561" y="2395"/>
                  </a:cubicBezTo>
                  <a:cubicBezTo>
                    <a:pt x="7561" y="2584"/>
                    <a:pt x="7404" y="2742"/>
                    <a:pt x="7183" y="2742"/>
                  </a:cubicBezTo>
                  <a:lnTo>
                    <a:pt x="4474" y="2742"/>
                  </a:lnTo>
                  <a:cubicBezTo>
                    <a:pt x="4285" y="2742"/>
                    <a:pt x="4127" y="2584"/>
                    <a:pt x="4127" y="2395"/>
                  </a:cubicBezTo>
                  <a:cubicBezTo>
                    <a:pt x="4127" y="2206"/>
                    <a:pt x="4285" y="2049"/>
                    <a:pt x="4474" y="2049"/>
                  </a:cubicBezTo>
                  <a:close/>
                  <a:moveTo>
                    <a:pt x="3151" y="2017"/>
                  </a:moveTo>
                  <a:cubicBezTo>
                    <a:pt x="3340" y="2017"/>
                    <a:pt x="3497" y="2175"/>
                    <a:pt x="3497" y="2364"/>
                  </a:cubicBezTo>
                  <a:lnTo>
                    <a:pt x="3497" y="3750"/>
                  </a:lnTo>
                  <a:cubicBezTo>
                    <a:pt x="3497" y="3939"/>
                    <a:pt x="3340" y="4097"/>
                    <a:pt x="3151" y="4097"/>
                  </a:cubicBezTo>
                  <a:lnTo>
                    <a:pt x="1764" y="4097"/>
                  </a:lnTo>
                  <a:cubicBezTo>
                    <a:pt x="1575" y="4097"/>
                    <a:pt x="1418" y="3939"/>
                    <a:pt x="1418" y="3750"/>
                  </a:cubicBezTo>
                  <a:lnTo>
                    <a:pt x="1418" y="2364"/>
                  </a:lnTo>
                  <a:cubicBezTo>
                    <a:pt x="1418" y="2175"/>
                    <a:pt x="1575" y="2017"/>
                    <a:pt x="1764" y="2017"/>
                  </a:cubicBezTo>
                  <a:close/>
                  <a:moveTo>
                    <a:pt x="5860" y="3372"/>
                  </a:moveTo>
                  <a:cubicBezTo>
                    <a:pt x="6049" y="3372"/>
                    <a:pt x="6207" y="3529"/>
                    <a:pt x="6207" y="3750"/>
                  </a:cubicBezTo>
                  <a:cubicBezTo>
                    <a:pt x="6207" y="3939"/>
                    <a:pt x="6049" y="4097"/>
                    <a:pt x="5860" y="4097"/>
                  </a:cubicBezTo>
                  <a:lnTo>
                    <a:pt x="4474" y="4097"/>
                  </a:lnTo>
                  <a:cubicBezTo>
                    <a:pt x="4285" y="4097"/>
                    <a:pt x="4127" y="3939"/>
                    <a:pt x="4127" y="3750"/>
                  </a:cubicBezTo>
                  <a:cubicBezTo>
                    <a:pt x="4127" y="3529"/>
                    <a:pt x="4285" y="3372"/>
                    <a:pt x="4474" y="3372"/>
                  </a:cubicBezTo>
                  <a:close/>
                  <a:moveTo>
                    <a:pt x="7183" y="4758"/>
                  </a:moveTo>
                  <a:cubicBezTo>
                    <a:pt x="7404" y="4758"/>
                    <a:pt x="7561" y="4916"/>
                    <a:pt x="7561" y="5105"/>
                  </a:cubicBezTo>
                  <a:cubicBezTo>
                    <a:pt x="7561" y="5325"/>
                    <a:pt x="7404" y="5483"/>
                    <a:pt x="7183" y="5483"/>
                  </a:cubicBezTo>
                  <a:lnTo>
                    <a:pt x="4474" y="5483"/>
                  </a:lnTo>
                  <a:cubicBezTo>
                    <a:pt x="4285" y="5483"/>
                    <a:pt x="4127" y="5325"/>
                    <a:pt x="4127" y="5105"/>
                  </a:cubicBezTo>
                  <a:cubicBezTo>
                    <a:pt x="4127" y="4916"/>
                    <a:pt x="4285" y="4758"/>
                    <a:pt x="4474" y="4758"/>
                  </a:cubicBezTo>
                  <a:close/>
                  <a:moveTo>
                    <a:pt x="3151" y="4758"/>
                  </a:moveTo>
                  <a:cubicBezTo>
                    <a:pt x="3340" y="4758"/>
                    <a:pt x="3497" y="4916"/>
                    <a:pt x="3497" y="5105"/>
                  </a:cubicBezTo>
                  <a:lnTo>
                    <a:pt x="3497" y="6491"/>
                  </a:lnTo>
                  <a:cubicBezTo>
                    <a:pt x="3497" y="6680"/>
                    <a:pt x="3340" y="6837"/>
                    <a:pt x="3151" y="6837"/>
                  </a:cubicBezTo>
                  <a:lnTo>
                    <a:pt x="1764" y="6837"/>
                  </a:lnTo>
                  <a:cubicBezTo>
                    <a:pt x="1575" y="6837"/>
                    <a:pt x="1418" y="6680"/>
                    <a:pt x="1418" y="6491"/>
                  </a:cubicBezTo>
                  <a:lnTo>
                    <a:pt x="1418" y="5105"/>
                  </a:lnTo>
                  <a:cubicBezTo>
                    <a:pt x="1418" y="4916"/>
                    <a:pt x="1575" y="4758"/>
                    <a:pt x="1764" y="4758"/>
                  </a:cubicBezTo>
                  <a:close/>
                  <a:moveTo>
                    <a:pt x="5860" y="6144"/>
                  </a:moveTo>
                  <a:cubicBezTo>
                    <a:pt x="6049" y="6144"/>
                    <a:pt x="6207" y="6302"/>
                    <a:pt x="6207" y="6491"/>
                  </a:cubicBezTo>
                  <a:cubicBezTo>
                    <a:pt x="6207" y="6680"/>
                    <a:pt x="6049" y="6837"/>
                    <a:pt x="5860" y="6837"/>
                  </a:cubicBezTo>
                  <a:lnTo>
                    <a:pt x="4474" y="6837"/>
                  </a:lnTo>
                  <a:cubicBezTo>
                    <a:pt x="4285" y="6837"/>
                    <a:pt x="4127" y="6680"/>
                    <a:pt x="4127" y="6491"/>
                  </a:cubicBezTo>
                  <a:cubicBezTo>
                    <a:pt x="4127" y="6302"/>
                    <a:pt x="4285" y="6144"/>
                    <a:pt x="4474" y="6144"/>
                  </a:cubicBezTo>
                  <a:close/>
                  <a:moveTo>
                    <a:pt x="7183" y="7562"/>
                  </a:moveTo>
                  <a:cubicBezTo>
                    <a:pt x="7404" y="7562"/>
                    <a:pt x="7561" y="7720"/>
                    <a:pt x="7561" y="7909"/>
                  </a:cubicBezTo>
                  <a:cubicBezTo>
                    <a:pt x="7561" y="8098"/>
                    <a:pt x="7404" y="8255"/>
                    <a:pt x="7183" y="8255"/>
                  </a:cubicBezTo>
                  <a:lnTo>
                    <a:pt x="4474" y="8255"/>
                  </a:lnTo>
                  <a:cubicBezTo>
                    <a:pt x="4285" y="8255"/>
                    <a:pt x="4127" y="8098"/>
                    <a:pt x="4127" y="7909"/>
                  </a:cubicBezTo>
                  <a:cubicBezTo>
                    <a:pt x="4127" y="7720"/>
                    <a:pt x="4285" y="7562"/>
                    <a:pt x="4474" y="7562"/>
                  </a:cubicBezTo>
                  <a:close/>
                  <a:moveTo>
                    <a:pt x="3151" y="7531"/>
                  </a:moveTo>
                  <a:cubicBezTo>
                    <a:pt x="3340" y="7531"/>
                    <a:pt x="3497" y="7657"/>
                    <a:pt x="3497" y="7877"/>
                  </a:cubicBezTo>
                  <a:lnTo>
                    <a:pt x="3497" y="9232"/>
                  </a:lnTo>
                  <a:cubicBezTo>
                    <a:pt x="3497" y="9452"/>
                    <a:pt x="3340" y="9610"/>
                    <a:pt x="3151" y="9610"/>
                  </a:cubicBezTo>
                  <a:lnTo>
                    <a:pt x="1764" y="9610"/>
                  </a:lnTo>
                  <a:cubicBezTo>
                    <a:pt x="1575" y="9610"/>
                    <a:pt x="1418" y="9452"/>
                    <a:pt x="1418" y="9232"/>
                  </a:cubicBezTo>
                  <a:lnTo>
                    <a:pt x="1418" y="7877"/>
                  </a:lnTo>
                  <a:cubicBezTo>
                    <a:pt x="1418" y="7657"/>
                    <a:pt x="1575" y="7531"/>
                    <a:pt x="1764" y="7531"/>
                  </a:cubicBezTo>
                  <a:close/>
                  <a:moveTo>
                    <a:pt x="5860" y="8885"/>
                  </a:moveTo>
                  <a:cubicBezTo>
                    <a:pt x="6049" y="8885"/>
                    <a:pt x="6207" y="9043"/>
                    <a:pt x="6207" y="9232"/>
                  </a:cubicBezTo>
                  <a:cubicBezTo>
                    <a:pt x="6207" y="9452"/>
                    <a:pt x="6049" y="9610"/>
                    <a:pt x="5860" y="9610"/>
                  </a:cubicBezTo>
                  <a:lnTo>
                    <a:pt x="4474" y="9610"/>
                  </a:lnTo>
                  <a:cubicBezTo>
                    <a:pt x="4285" y="9610"/>
                    <a:pt x="4127" y="9452"/>
                    <a:pt x="4127" y="9232"/>
                  </a:cubicBezTo>
                  <a:cubicBezTo>
                    <a:pt x="4127" y="9043"/>
                    <a:pt x="4285" y="8885"/>
                    <a:pt x="4474" y="8885"/>
                  </a:cubicBezTo>
                  <a:close/>
                  <a:moveTo>
                    <a:pt x="1040" y="1"/>
                  </a:moveTo>
                  <a:cubicBezTo>
                    <a:pt x="504" y="1"/>
                    <a:pt x="0" y="473"/>
                    <a:pt x="0" y="1009"/>
                  </a:cubicBezTo>
                  <a:lnTo>
                    <a:pt x="0" y="9956"/>
                  </a:lnTo>
                  <a:cubicBezTo>
                    <a:pt x="32" y="10524"/>
                    <a:pt x="504" y="10996"/>
                    <a:pt x="1040" y="10996"/>
                  </a:cubicBezTo>
                  <a:lnTo>
                    <a:pt x="7908" y="10996"/>
                  </a:lnTo>
                  <a:cubicBezTo>
                    <a:pt x="8444" y="10996"/>
                    <a:pt x="8916" y="10524"/>
                    <a:pt x="8916" y="9956"/>
                  </a:cubicBezTo>
                  <a:lnTo>
                    <a:pt x="8916" y="1009"/>
                  </a:lnTo>
                  <a:cubicBezTo>
                    <a:pt x="8916" y="473"/>
                    <a:pt x="8444" y="1"/>
                    <a:pt x="7908" y="1"/>
                  </a:cubicBezTo>
                  <a:lnTo>
                    <a:pt x="7183" y="1"/>
                  </a:lnTo>
                  <a:lnTo>
                    <a:pt x="7183" y="347"/>
                  </a:lnTo>
                  <a:cubicBezTo>
                    <a:pt x="7183" y="915"/>
                    <a:pt x="6711" y="1387"/>
                    <a:pt x="6175" y="1387"/>
                  </a:cubicBezTo>
                  <a:lnTo>
                    <a:pt x="2741" y="1387"/>
                  </a:lnTo>
                  <a:cubicBezTo>
                    <a:pt x="2206" y="1387"/>
                    <a:pt x="1733" y="915"/>
                    <a:pt x="1733" y="347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5" name="Google Shape;6722;p71"/>
            <p:cNvSpPr/>
            <p:nvPr/>
          </p:nvSpPr>
          <p:spPr bwMode="auto">
            <a:xfrm>
              <a:off x="-30853350" y="3295000"/>
              <a:ext cx="51225" cy="104000"/>
            </a:xfrm>
            <a:custGeom>
              <a:avLst/>
              <a:gdLst/>
              <a:ahLst/>
              <a:cxnLst/>
              <a:rect l="l" t="t" r="r" b="b"/>
              <a:pathLst>
                <a:path w="2049" h="4160" fill="norm" stroke="1" extrusionOk="0">
                  <a:moveTo>
                    <a:pt x="1" y="1"/>
                  </a:moveTo>
                  <a:lnTo>
                    <a:pt x="1" y="4160"/>
                  </a:lnTo>
                  <a:lnTo>
                    <a:pt x="2049" y="4160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6" name="Google Shape;6723;p71"/>
            <p:cNvSpPr/>
            <p:nvPr/>
          </p:nvSpPr>
          <p:spPr bwMode="auto">
            <a:xfrm>
              <a:off x="-30853350" y="32272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fill="norm" stroke="1" extrusionOk="0"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2048"/>
                  </a:lnTo>
                  <a:lnTo>
                    <a:pt x="2049" y="2048"/>
                  </a:lnTo>
                  <a:lnTo>
                    <a:pt x="2049" y="1040"/>
                  </a:ln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67" name="Google Shape;6724;p71"/>
            <p:cNvSpPr/>
            <p:nvPr/>
          </p:nvSpPr>
          <p:spPr bwMode="auto">
            <a:xfrm>
              <a:off x="-30851775" y="3416300"/>
              <a:ext cx="46500" cy="51225"/>
            </a:xfrm>
            <a:custGeom>
              <a:avLst/>
              <a:gdLst/>
              <a:ahLst/>
              <a:cxnLst/>
              <a:rect l="l" t="t" r="r" b="b"/>
              <a:pathLst>
                <a:path w="1860" h="2049" fill="norm" stroke="1" extrusionOk="0">
                  <a:moveTo>
                    <a:pt x="1" y="1"/>
                  </a:moveTo>
                  <a:lnTo>
                    <a:pt x="599" y="1796"/>
                  </a:lnTo>
                  <a:cubicBezTo>
                    <a:pt x="694" y="1985"/>
                    <a:pt x="788" y="2048"/>
                    <a:pt x="946" y="2048"/>
                  </a:cubicBezTo>
                  <a:cubicBezTo>
                    <a:pt x="1103" y="2048"/>
                    <a:pt x="1229" y="1985"/>
                    <a:pt x="1261" y="1796"/>
                  </a:cubicBezTo>
                  <a:lnTo>
                    <a:pt x="186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68" name="Google Shape;5299;p68"/>
          <p:cNvGrpSpPr/>
          <p:nvPr/>
        </p:nvGrpSpPr>
        <p:grpSpPr bwMode="auto">
          <a:xfrm>
            <a:off x="5080402" y="1250270"/>
            <a:ext cx="339253" cy="298168"/>
            <a:chOff x="4467200" y="877099"/>
            <a:chExt cx="481825" cy="423475"/>
          </a:xfrm>
        </p:grpSpPr>
        <p:sp>
          <p:nvSpPr>
            <p:cNvPr id="169" name="Google Shape;5300;p68"/>
            <p:cNvSpPr/>
            <p:nvPr/>
          </p:nvSpPr>
          <p:spPr bwMode="auto">
            <a:xfrm>
              <a:off x="4467200" y="1018225"/>
              <a:ext cx="481825" cy="282350"/>
            </a:xfrm>
            <a:custGeom>
              <a:avLst/>
              <a:gdLst/>
              <a:ahLst/>
              <a:cxnLst/>
              <a:rect l="l" t="t" r="r" b="b"/>
              <a:pathLst>
                <a:path w="19273" h="11294" fill="norm" stroke="1" extrusionOk="0">
                  <a:moveTo>
                    <a:pt x="10723" y="2257"/>
                  </a:moveTo>
                  <a:cubicBezTo>
                    <a:pt x="11013" y="2257"/>
                    <a:pt x="11292" y="2483"/>
                    <a:pt x="11292" y="2823"/>
                  </a:cubicBezTo>
                  <a:cubicBezTo>
                    <a:pt x="11292" y="3136"/>
                    <a:pt x="11039" y="3389"/>
                    <a:pt x="10729" y="3389"/>
                  </a:cubicBezTo>
                  <a:cubicBezTo>
                    <a:pt x="10223" y="3389"/>
                    <a:pt x="9973" y="2781"/>
                    <a:pt x="10329" y="2423"/>
                  </a:cubicBezTo>
                  <a:cubicBezTo>
                    <a:pt x="10443" y="2308"/>
                    <a:pt x="10585" y="2257"/>
                    <a:pt x="10723" y="2257"/>
                  </a:cubicBezTo>
                  <a:close/>
                  <a:moveTo>
                    <a:pt x="14755" y="3389"/>
                  </a:moveTo>
                  <a:lnTo>
                    <a:pt x="14755" y="7906"/>
                  </a:lnTo>
                  <a:lnTo>
                    <a:pt x="13551" y="7906"/>
                  </a:lnTo>
                  <a:lnTo>
                    <a:pt x="13551" y="3389"/>
                  </a:lnTo>
                  <a:close/>
                  <a:moveTo>
                    <a:pt x="5083" y="2822"/>
                  </a:moveTo>
                  <a:cubicBezTo>
                    <a:pt x="5189" y="2822"/>
                    <a:pt x="5297" y="2853"/>
                    <a:pt x="5396" y="2920"/>
                  </a:cubicBezTo>
                  <a:lnTo>
                    <a:pt x="8784" y="5178"/>
                  </a:lnTo>
                  <a:cubicBezTo>
                    <a:pt x="9118" y="5401"/>
                    <a:pt x="9118" y="5892"/>
                    <a:pt x="8784" y="6117"/>
                  </a:cubicBezTo>
                  <a:lnTo>
                    <a:pt x="5396" y="8376"/>
                  </a:lnTo>
                  <a:cubicBezTo>
                    <a:pt x="5297" y="8442"/>
                    <a:pt x="5189" y="8472"/>
                    <a:pt x="5084" y="8472"/>
                  </a:cubicBezTo>
                  <a:cubicBezTo>
                    <a:pt x="4790" y="8472"/>
                    <a:pt x="4517" y="8239"/>
                    <a:pt x="4517" y="7906"/>
                  </a:cubicBezTo>
                  <a:lnTo>
                    <a:pt x="4517" y="3389"/>
                  </a:lnTo>
                  <a:cubicBezTo>
                    <a:pt x="4517" y="3057"/>
                    <a:pt x="4789" y="2822"/>
                    <a:pt x="5083" y="2822"/>
                  </a:cubicBezTo>
                  <a:close/>
                  <a:moveTo>
                    <a:pt x="18711" y="1"/>
                  </a:moveTo>
                  <a:cubicBezTo>
                    <a:pt x="18601" y="1"/>
                    <a:pt x="18491" y="33"/>
                    <a:pt x="18396" y="95"/>
                  </a:cubicBezTo>
                  <a:lnTo>
                    <a:pt x="15150" y="2260"/>
                  </a:lnTo>
                  <a:lnTo>
                    <a:pt x="13551" y="2260"/>
                  </a:lnTo>
                  <a:lnTo>
                    <a:pt x="13551" y="1694"/>
                  </a:lnTo>
                  <a:cubicBezTo>
                    <a:pt x="13548" y="926"/>
                    <a:pt x="13027" y="255"/>
                    <a:pt x="12283" y="62"/>
                  </a:cubicBezTo>
                  <a:cubicBezTo>
                    <a:pt x="11527" y="774"/>
                    <a:pt x="10560" y="1128"/>
                    <a:pt x="9594" y="1128"/>
                  </a:cubicBezTo>
                  <a:cubicBezTo>
                    <a:pt x="8599" y="1128"/>
                    <a:pt x="7604" y="752"/>
                    <a:pt x="6842" y="2"/>
                  </a:cubicBezTo>
                  <a:lnTo>
                    <a:pt x="6712" y="2"/>
                  </a:lnTo>
                  <a:cubicBezTo>
                    <a:pt x="5950" y="753"/>
                    <a:pt x="4955" y="1131"/>
                    <a:pt x="3959" y="1131"/>
                  </a:cubicBezTo>
                  <a:cubicBezTo>
                    <a:pt x="2993" y="1131"/>
                    <a:pt x="2026" y="775"/>
                    <a:pt x="1271" y="62"/>
                  </a:cubicBezTo>
                  <a:cubicBezTo>
                    <a:pt x="524" y="255"/>
                    <a:pt x="3" y="923"/>
                    <a:pt x="0" y="1694"/>
                  </a:cubicBezTo>
                  <a:lnTo>
                    <a:pt x="0" y="9598"/>
                  </a:lnTo>
                  <a:cubicBezTo>
                    <a:pt x="0" y="10535"/>
                    <a:pt x="759" y="11291"/>
                    <a:pt x="1696" y="11294"/>
                  </a:cubicBezTo>
                  <a:lnTo>
                    <a:pt x="11859" y="11294"/>
                  </a:lnTo>
                  <a:cubicBezTo>
                    <a:pt x="12792" y="11294"/>
                    <a:pt x="13551" y="10535"/>
                    <a:pt x="13551" y="9598"/>
                  </a:cubicBezTo>
                  <a:lnTo>
                    <a:pt x="13551" y="9035"/>
                  </a:lnTo>
                  <a:lnTo>
                    <a:pt x="15150" y="9035"/>
                  </a:lnTo>
                  <a:lnTo>
                    <a:pt x="18396" y="11197"/>
                  </a:lnTo>
                  <a:cubicBezTo>
                    <a:pt x="18494" y="11263"/>
                    <a:pt x="18602" y="11293"/>
                    <a:pt x="18707" y="11293"/>
                  </a:cubicBezTo>
                  <a:cubicBezTo>
                    <a:pt x="19000" y="11293"/>
                    <a:pt x="19272" y="11060"/>
                    <a:pt x="19272" y="10728"/>
                  </a:cubicBezTo>
                  <a:lnTo>
                    <a:pt x="19272" y="565"/>
                  </a:lnTo>
                  <a:cubicBezTo>
                    <a:pt x="19272" y="357"/>
                    <a:pt x="19158" y="164"/>
                    <a:pt x="18977" y="68"/>
                  </a:cubicBezTo>
                  <a:cubicBezTo>
                    <a:pt x="18894" y="23"/>
                    <a:pt x="18802" y="1"/>
                    <a:pt x="187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0" name="Google Shape;5301;p68"/>
            <p:cNvSpPr/>
            <p:nvPr/>
          </p:nvSpPr>
          <p:spPr bwMode="auto">
            <a:xfrm>
              <a:off x="4608425" y="1129300"/>
              <a:ext cx="45125" cy="60175"/>
            </a:xfrm>
            <a:custGeom>
              <a:avLst/>
              <a:gdLst/>
              <a:ahLst/>
              <a:cxnLst/>
              <a:rect l="l" t="t" r="r" b="b"/>
              <a:pathLst>
                <a:path w="1805" h="2407" fill="norm" stroke="1" extrusionOk="0">
                  <a:moveTo>
                    <a:pt x="0" y="0"/>
                  </a:moveTo>
                  <a:lnTo>
                    <a:pt x="0" y="2406"/>
                  </a:lnTo>
                  <a:lnTo>
                    <a:pt x="1804" y="1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" name="Google Shape;5302;p68"/>
            <p:cNvSpPr/>
            <p:nvPr/>
          </p:nvSpPr>
          <p:spPr bwMode="auto">
            <a:xfrm>
              <a:off x="4495500" y="877099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fill="norm" stroke="1" extrusionOk="0">
                  <a:moveTo>
                    <a:pt x="2822" y="1"/>
                  </a:moveTo>
                  <a:cubicBezTo>
                    <a:pt x="1262" y="1"/>
                    <a:pt x="0" y="1262"/>
                    <a:pt x="0" y="2822"/>
                  </a:cubicBezTo>
                  <a:cubicBezTo>
                    <a:pt x="0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2" name="Google Shape;5303;p68"/>
            <p:cNvSpPr/>
            <p:nvPr/>
          </p:nvSpPr>
          <p:spPr bwMode="auto">
            <a:xfrm>
              <a:off x="4636649" y="877099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fill="norm" stroke="1" extrusionOk="0">
                  <a:moveTo>
                    <a:pt x="2822" y="1"/>
                  </a:moveTo>
                  <a:cubicBezTo>
                    <a:pt x="1262" y="1"/>
                    <a:pt x="1" y="1262"/>
                    <a:pt x="1" y="2822"/>
                  </a:cubicBezTo>
                  <a:cubicBezTo>
                    <a:pt x="1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73" name="Google Shape;6716;p71"/>
          <p:cNvGrpSpPr/>
          <p:nvPr/>
        </p:nvGrpSpPr>
        <p:grpSpPr bwMode="auto">
          <a:xfrm>
            <a:off x="5127340" y="2806710"/>
            <a:ext cx="354586" cy="353888"/>
            <a:chOff x="-31094350" y="3194000"/>
            <a:chExt cx="292225" cy="291650"/>
          </a:xfrm>
        </p:grpSpPr>
        <p:sp>
          <p:nvSpPr>
            <p:cNvPr id="174" name="Google Shape;6717;p71"/>
            <p:cNvSpPr/>
            <p:nvPr/>
          </p:nvSpPr>
          <p:spPr bwMode="auto">
            <a:xfrm>
              <a:off x="-31033700" y="3194000"/>
              <a:ext cx="103200" cy="34100"/>
            </a:xfrm>
            <a:custGeom>
              <a:avLst/>
              <a:gdLst/>
              <a:ahLst/>
              <a:cxnLst/>
              <a:rect l="l" t="t" r="r" b="b"/>
              <a:pathLst>
                <a:path w="4128" h="1364" fill="norm" stroke="1" extrusionOk="0">
                  <a:moveTo>
                    <a:pt x="645" y="0"/>
                  </a:moveTo>
                  <a:cubicBezTo>
                    <a:pt x="263" y="0"/>
                    <a:pt x="0" y="296"/>
                    <a:pt x="0" y="670"/>
                  </a:cubicBezTo>
                  <a:lnTo>
                    <a:pt x="0" y="1016"/>
                  </a:lnTo>
                  <a:cubicBezTo>
                    <a:pt x="0" y="1205"/>
                    <a:pt x="158" y="1363"/>
                    <a:pt x="347" y="1363"/>
                  </a:cubicBezTo>
                  <a:lnTo>
                    <a:pt x="3781" y="1363"/>
                  </a:lnTo>
                  <a:cubicBezTo>
                    <a:pt x="3970" y="1363"/>
                    <a:pt x="4127" y="1205"/>
                    <a:pt x="4127" y="1016"/>
                  </a:cubicBezTo>
                  <a:lnTo>
                    <a:pt x="4127" y="670"/>
                  </a:lnTo>
                  <a:cubicBezTo>
                    <a:pt x="4127" y="260"/>
                    <a:pt x="3812" y="8"/>
                    <a:pt x="3466" y="8"/>
                  </a:cubicBezTo>
                  <a:lnTo>
                    <a:pt x="756" y="8"/>
                  </a:lnTo>
                  <a:cubicBezTo>
                    <a:pt x="718" y="3"/>
                    <a:pt x="681" y="0"/>
                    <a:pt x="6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5" name="Google Shape;6718;p71"/>
            <p:cNvSpPr/>
            <p:nvPr/>
          </p:nvSpPr>
          <p:spPr bwMode="auto">
            <a:xfrm>
              <a:off x="-31042375" y="3346200"/>
              <a:ext cx="16550" cy="18150"/>
            </a:xfrm>
            <a:custGeom>
              <a:avLst/>
              <a:gdLst/>
              <a:ahLst/>
              <a:cxnLst/>
              <a:rect l="l" t="t" r="r" b="b"/>
              <a:pathLst>
                <a:path w="662" h="726" fill="norm" stroke="1" extrusionOk="0">
                  <a:moveTo>
                    <a:pt x="1" y="1"/>
                  </a:moveTo>
                  <a:lnTo>
                    <a:pt x="1" y="725"/>
                  </a:lnTo>
                  <a:lnTo>
                    <a:pt x="662" y="725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6" name="Google Shape;6719;p71"/>
            <p:cNvSpPr/>
            <p:nvPr/>
          </p:nvSpPr>
          <p:spPr bwMode="auto">
            <a:xfrm>
              <a:off x="-31042375" y="32784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fill="norm" stroke="1" extrusionOk="0">
                  <a:moveTo>
                    <a:pt x="1" y="0"/>
                  </a:moveTo>
                  <a:lnTo>
                    <a:pt x="1" y="662"/>
                  </a:lnTo>
                  <a:lnTo>
                    <a:pt x="662" y="662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7" name="Google Shape;6720;p71"/>
            <p:cNvSpPr/>
            <p:nvPr/>
          </p:nvSpPr>
          <p:spPr bwMode="auto">
            <a:xfrm>
              <a:off x="-31042375" y="3416300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fill="norm" stroke="1" extrusionOk="0">
                  <a:moveTo>
                    <a:pt x="1" y="1"/>
                  </a:moveTo>
                  <a:lnTo>
                    <a:pt x="1" y="662"/>
                  </a:lnTo>
                  <a:lnTo>
                    <a:pt x="662" y="66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8" name="Google Shape;6721;p71"/>
            <p:cNvSpPr/>
            <p:nvPr/>
          </p:nvSpPr>
          <p:spPr bwMode="auto">
            <a:xfrm>
              <a:off x="-31094350" y="3210725"/>
              <a:ext cx="222900" cy="274925"/>
            </a:xfrm>
            <a:custGeom>
              <a:avLst/>
              <a:gdLst/>
              <a:ahLst/>
              <a:cxnLst/>
              <a:rect l="l" t="t" r="r" b="b"/>
              <a:pathLst>
                <a:path w="8916" h="10997" fill="norm" stroke="1" extrusionOk="0">
                  <a:moveTo>
                    <a:pt x="7183" y="2049"/>
                  </a:moveTo>
                  <a:cubicBezTo>
                    <a:pt x="7404" y="2049"/>
                    <a:pt x="7561" y="2206"/>
                    <a:pt x="7561" y="2395"/>
                  </a:cubicBezTo>
                  <a:cubicBezTo>
                    <a:pt x="7561" y="2584"/>
                    <a:pt x="7404" y="2742"/>
                    <a:pt x="7183" y="2742"/>
                  </a:cubicBezTo>
                  <a:lnTo>
                    <a:pt x="4474" y="2742"/>
                  </a:lnTo>
                  <a:cubicBezTo>
                    <a:pt x="4285" y="2742"/>
                    <a:pt x="4127" y="2584"/>
                    <a:pt x="4127" y="2395"/>
                  </a:cubicBezTo>
                  <a:cubicBezTo>
                    <a:pt x="4127" y="2206"/>
                    <a:pt x="4285" y="2049"/>
                    <a:pt x="4474" y="2049"/>
                  </a:cubicBezTo>
                  <a:close/>
                  <a:moveTo>
                    <a:pt x="3151" y="2017"/>
                  </a:moveTo>
                  <a:cubicBezTo>
                    <a:pt x="3340" y="2017"/>
                    <a:pt x="3497" y="2175"/>
                    <a:pt x="3497" y="2364"/>
                  </a:cubicBezTo>
                  <a:lnTo>
                    <a:pt x="3497" y="3750"/>
                  </a:lnTo>
                  <a:cubicBezTo>
                    <a:pt x="3497" y="3939"/>
                    <a:pt x="3340" y="4097"/>
                    <a:pt x="3151" y="4097"/>
                  </a:cubicBezTo>
                  <a:lnTo>
                    <a:pt x="1764" y="4097"/>
                  </a:lnTo>
                  <a:cubicBezTo>
                    <a:pt x="1575" y="4097"/>
                    <a:pt x="1418" y="3939"/>
                    <a:pt x="1418" y="3750"/>
                  </a:cubicBezTo>
                  <a:lnTo>
                    <a:pt x="1418" y="2364"/>
                  </a:lnTo>
                  <a:cubicBezTo>
                    <a:pt x="1418" y="2175"/>
                    <a:pt x="1575" y="2017"/>
                    <a:pt x="1764" y="2017"/>
                  </a:cubicBezTo>
                  <a:close/>
                  <a:moveTo>
                    <a:pt x="5860" y="3372"/>
                  </a:moveTo>
                  <a:cubicBezTo>
                    <a:pt x="6049" y="3372"/>
                    <a:pt x="6207" y="3529"/>
                    <a:pt x="6207" y="3750"/>
                  </a:cubicBezTo>
                  <a:cubicBezTo>
                    <a:pt x="6207" y="3939"/>
                    <a:pt x="6049" y="4097"/>
                    <a:pt x="5860" y="4097"/>
                  </a:cubicBezTo>
                  <a:lnTo>
                    <a:pt x="4474" y="4097"/>
                  </a:lnTo>
                  <a:cubicBezTo>
                    <a:pt x="4285" y="4097"/>
                    <a:pt x="4127" y="3939"/>
                    <a:pt x="4127" y="3750"/>
                  </a:cubicBezTo>
                  <a:cubicBezTo>
                    <a:pt x="4127" y="3529"/>
                    <a:pt x="4285" y="3372"/>
                    <a:pt x="4474" y="3372"/>
                  </a:cubicBezTo>
                  <a:close/>
                  <a:moveTo>
                    <a:pt x="7183" y="4758"/>
                  </a:moveTo>
                  <a:cubicBezTo>
                    <a:pt x="7404" y="4758"/>
                    <a:pt x="7561" y="4916"/>
                    <a:pt x="7561" y="5105"/>
                  </a:cubicBezTo>
                  <a:cubicBezTo>
                    <a:pt x="7561" y="5325"/>
                    <a:pt x="7404" y="5483"/>
                    <a:pt x="7183" y="5483"/>
                  </a:cubicBezTo>
                  <a:lnTo>
                    <a:pt x="4474" y="5483"/>
                  </a:lnTo>
                  <a:cubicBezTo>
                    <a:pt x="4285" y="5483"/>
                    <a:pt x="4127" y="5325"/>
                    <a:pt x="4127" y="5105"/>
                  </a:cubicBezTo>
                  <a:cubicBezTo>
                    <a:pt x="4127" y="4916"/>
                    <a:pt x="4285" y="4758"/>
                    <a:pt x="4474" y="4758"/>
                  </a:cubicBezTo>
                  <a:close/>
                  <a:moveTo>
                    <a:pt x="3151" y="4758"/>
                  </a:moveTo>
                  <a:cubicBezTo>
                    <a:pt x="3340" y="4758"/>
                    <a:pt x="3497" y="4916"/>
                    <a:pt x="3497" y="5105"/>
                  </a:cubicBezTo>
                  <a:lnTo>
                    <a:pt x="3497" y="6491"/>
                  </a:lnTo>
                  <a:cubicBezTo>
                    <a:pt x="3497" y="6680"/>
                    <a:pt x="3340" y="6837"/>
                    <a:pt x="3151" y="6837"/>
                  </a:cubicBezTo>
                  <a:lnTo>
                    <a:pt x="1764" y="6837"/>
                  </a:lnTo>
                  <a:cubicBezTo>
                    <a:pt x="1575" y="6837"/>
                    <a:pt x="1418" y="6680"/>
                    <a:pt x="1418" y="6491"/>
                  </a:cubicBezTo>
                  <a:lnTo>
                    <a:pt x="1418" y="5105"/>
                  </a:lnTo>
                  <a:cubicBezTo>
                    <a:pt x="1418" y="4916"/>
                    <a:pt x="1575" y="4758"/>
                    <a:pt x="1764" y="4758"/>
                  </a:cubicBezTo>
                  <a:close/>
                  <a:moveTo>
                    <a:pt x="5860" y="6144"/>
                  </a:moveTo>
                  <a:cubicBezTo>
                    <a:pt x="6049" y="6144"/>
                    <a:pt x="6207" y="6302"/>
                    <a:pt x="6207" y="6491"/>
                  </a:cubicBezTo>
                  <a:cubicBezTo>
                    <a:pt x="6207" y="6680"/>
                    <a:pt x="6049" y="6837"/>
                    <a:pt x="5860" y="6837"/>
                  </a:cubicBezTo>
                  <a:lnTo>
                    <a:pt x="4474" y="6837"/>
                  </a:lnTo>
                  <a:cubicBezTo>
                    <a:pt x="4285" y="6837"/>
                    <a:pt x="4127" y="6680"/>
                    <a:pt x="4127" y="6491"/>
                  </a:cubicBezTo>
                  <a:cubicBezTo>
                    <a:pt x="4127" y="6302"/>
                    <a:pt x="4285" y="6144"/>
                    <a:pt x="4474" y="6144"/>
                  </a:cubicBezTo>
                  <a:close/>
                  <a:moveTo>
                    <a:pt x="7183" y="7562"/>
                  </a:moveTo>
                  <a:cubicBezTo>
                    <a:pt x="7404" y="7562"/>
                    <a:pt x="7561" y="7720"/>
                    <a:pt x="7561" y="7909"/>
                  </a:cubicBezTo>
                  <a:cubicBezTo>
                    <a:pt x="7561" y="8098"/>
                    <a:pt x="7404" y="8255"/>
                    <a:pt x="7183" y="8255"/>
                  </a:cubicBezTo>
                  <a:lnTo>
                    <a:pt x="4474" y="8255"/>
                  </a:lnTo>
                  <a:cubicBezTo>
                    <a:pt x="4285" y="8255"/>
                    <a:pt x="4127" y="8098"/>
                    <a:pt x="4127" y="7909"/>
                  </a:cubicBezTo>
                  <a:cubicBezTo>
                    <a:pt x="4127" y="7720"/>
                    <a:pt x="4285" y="7562"/>
                    <a:pt x="4474" y="7562"/>
                  </a:cubicBezTo>
                  <a:close/>
                  <a:moveTo>
                    <a:pt x="3151" y="7531"/>
                  </a:moveTo>
                  <a:cubicBezTo>
                    <a:pt x="3340" y="7531"/>
                    <a:pt x="3497" y="7657"/>
                    <a:pt x="3497" y="7877"/>
                  </a:cubicBezTo>
                  <a:lnTo>
                    <a:pt x="3497" y="9232"/>
                  </a:lnTo>
                  <a:cubicBezTo>
                    <a:pt x="3497" y="9452"/>
                    <a:pt x="3340" y="9610"/>
                    <a:pt x="3151" y="9610"/>
                  </a:cubicBezTo>
                  <a:lnTo>
                    <a:pt x="1764" y="9610"/>
                  </a:lnTo>
                  <a:cubicBezTo>
                    <a:pt x="1575" y="9610"/>
                    <a:pt x="1418" y="9452"/>
                    <a:pt x="1418" y="9232"/>
                  </a:cubicBezTo>
                  <a:lnTo>
                    <a:pt x="1418" y="7877"/>
                  </a:lnTo>
                  <a:cubicBezTo>
                    <a:pt x="1418" y="7657"/>
                    <a:pt x="1575" y="7531"/>
                    <a:pt x="1764" y="7531"/>
                  </a:cubicBezTo>
                  <a:close/>
                  <a:moveTo>
                    <a:pt x="5860" y="8885"/>
                  </a:moveTo>
                  <a:cubicBezTo>
                    <a:pt x="6049" y="8885"/>
                    <a:pt x="6207" y="9043"/>
                    <a:pt x="6207" y="9232"/>
                  </a:cubicBezTo>
                  <a:cubicBezTo>
                    <a:pt x="6207" y="9452"/>
                    <a:pt x="6049" y="9610"/>
                    <a:pt x="5860" y="9610"/>
                  </a:cubicBezTo>
                  <a:lnTo>
                    <a:pt x="4474" y="9610"/>
                  </a:lnTo>
                  <a:cubicBezTo>
                    <a:pt x="4285" y="9610"/>
                    <a:pt x="4127" y="9452"/>
                    <a:pt x="4127" y="9232"/>
                  </a:cubicBezTo>
                  <a:cubicBezTo>
                    <a:pt x="4127" y="9043"/>
                    <a:pt x="4285" y="8885"/>
                    <a:pt x="4474" y="8885"/>
                  </a:cubicBezTo>
                  <a:close/>
                  <a:moveTo>
                    <a:pt x="1040" y="1"/>
                  </a:moveTo>
                  <a:cubicBezTo>
                    <a:pt x="504" y="1"/>
                    <a:pt x="0" y="473"/>
                    <a:pt x="0" y="1009"/>
                  </a:cubicBezTo>
                  <a:lnTo>
                    <a:pt x="0" y="9956"/>
                  </a:lnTo>
                  <a:cubicBezTo>
                    <a:pt x="32" y="10524"/>
                    <a:pt x="504" y="10996"/>
                    <a:pt x="1040" y="10996"/>
                  </a:cubicBezTo>
                  <a:lnTo>
                    <a:pt x="7908" y="10996"/>
                  </a:lnTo>
                  <a:cubicBezTo>
                    <a:pt x="8444" y="10996"/>
                    <a:pt x="8916" y="10524"/>
                    <a:pt x="8916" y="9956"/>
                  </a:cubicBezTo>
                  <a:lnTo>
                    <a:pt x="8916" y="1009"/>
                  </a:lnTo>
                  <a:cubicBezTo>
                    <a:pt x="8916" y="473"/>
                    <a:pt x="8444" y="1"/>
                    <a:pt x="7908" y="1"/>
                  </a:cubicBezTo>
                  <a:lnTo>
                    <a:pt x="7183" y="1"/>
                  </a:lnTo>
                  <a:lnTo>
                    <a:pt x="7183" y="347"/>
                  </a:lnTo>
                  <a:cubicBezTo>
                    <a:pt x="7183" y="915"/>
                    <a:pt x="6711" y="1387"/>
                    <a:pt x="6175" y="1387"/>
                  </a:cubicBezTo>
                  <a:lnTo>
                    <a:pt x="2741" y="1387"/>
                  </a:lnTo>
                  <a:cubicBezTo>
                    <a:pt x="2206" y="1387"/>
                    <a:pt x="1733" y="915"/>
                    <a:pt x="1733" y="347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79" name="Google Shape;6722;p71"/>
            <p:cNvSpPr/>
            <p:nvPr/>
          </p:nvSpPr>
          <p:spPr bwMode="auto">
            <a:xfrm>
              <a:off x="-30853350" y="3295000"/>
              <a:ext cx="51225" cy="104000"/>
            </a:xfrm>
            <a:custGeom>
              <a:avLst/>
              <a:gdLst/>
              <a:ahLst/>
              <a:cxnLst/>
              <a:rect l="l" t="t" r="r" b="b"/>
              <a:pathLst>
                <a:path w="2049" h="4160" fill="norm" stroke="1" extrusionOk="0">
                  <a:moveTo>
                    <a:pt x="1" y="1"/>
                  </a:moveTo>
                  <a:lnTo>
                    <a:pt x="1" y="4160"/>
                  </a:lnTo>
                  <a:lnTo>
                    <a:pt x="2049" y="4160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0" name="Google Shape;6723;p71"/>
            <p:cNvSpPr/>
            <p:nvPr/>
          </p:nvSpPr>
          <p:spPr bwMode="auto">
            <a:xfrm>
              <a:off x="-30853350" y="32272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fill="norm" stroke="1" extrusionOk="0"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2048"/>
                  </a:lnTo>
                  <a:lnTo>
                    <a:pt x="2049" y="2048"/>
                  </a:lnTo>
                  <a:lnTo>
                    <a:pt x="2049" y="1040"/>
                  </a:ln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1" name="Google Shape;6724;p71"/>
            <p:cNvSpPr/>
            <p:nvPr/>
          </p:nvSpPr>
          <p:spPr bwMode="auto">
            <a:xfrm>
              <a:off x="-30851775" y="3416300"/>
              <a:ext cx="46500" cy="51225"/>
            </a:xfrm>
            <a:custGeom>
              <a:avLst/>
              <a:gdLst/>
              <a:ahLst/>
              <a:cxnLst/>
              <a:rect l="l" t="t" r="r" b="b"/>
              <a:pathLst>
                <a:path w="1860" h="2049" fill="norm" stroke="1" extrusionOk="0">
                  <a:moveTo>
                    <a:pt x="1" y="1"/>
                  </a:moveTo>
                  <a:lnTo>
                    <a:pt x="599" y="1796"/>
                  </a:lnTo>
                  <a:cubicBezTo>
                    <a:pt x="694" y="1985"/>
                    <a:pt x="788" y="2048"/>
                    <a:pt x="946" y="2048"/>
                  </a:cubicBezTo>
                  <a:cubicBezTo>
                    <a:pt x="1103" y="2048"/>
                    <a:pt x="1229" y="1985"/>
                    <a:pt x="1261" y="1796"/>
                  </a:cubicBezTo>
                  <a:lnTo>
                    <a:pt x="186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82" name="Google Shape;6901;p71"/>
          <p:cNvGrpSpPr/>
          <p:nvPr/>
        </p:nvGrpSpPr>
        <p:grpSpPr bwMode="auto">
          <a:xfrm>
            <a:off x="5097718" y="1769184"/>
            <a:ext cx="314662" cy="358436"/>
            <a:chOff x="-52023900" y="3590075"/>
            <a:chExt cx="279625" cy="318525"/>
          </a:xfrm>
        </p:grpSpPr>
        <p:sp>
          <p:nvSpPr>
            <p:cNvPr id="183" name="Google Shape;6902;p71"/>
            <p:cNvSpPr/>
            <p:nvPr/>
          </p:nvSpPr>
          <p:spPr bwMode="auto">
            <a:xfrm>
              <a:off x="-52005000" y="3611625"/>
              <a:ext cx="92175" cy="92175"/>
            </a:xfrm>
            <a:custGeom>
              <a:avLst/>
              <a:gdLst/>
              <a:ahLst/>
              <a:cxnLst/>
              <a:rect l="l" t="t" r="r" b="b"/>
              <a:pathLst>
                <a:path w="3687" h="3687" fill="norm" stroke="1" extrusionOk="0">
                  <a:moveTo>
                    <a:pt x="1104" y="1"/>
                  </a:moveTo>
                  <a:cubicBezTo>
                    <a:pt x="474" y="1"/>
                    <a:pt x="1" y="505"/>
                    <a:pt x="1" y="1104"/>
                  </a:cubicBezTo>
                  <a:cubicBezTo>
                    <a:pt x="1" y="1419"/>
                    <a:pt x="127" y="1576"/>
                    <a:pt x="285" y="1828"/>
                  </a:cubicBezTo>
                  <a:cubicBezTo>
                    <a:pt x="127" y="2112"/>
                    <a:pt x="1" y="2269"/>
                    <a:pt x="1" y="2584"/>
                  </a:cubicBezTo>
                  <a:cubicBezTo>
                    <a:pt x="1" y="3214"/>
                    <a:pt x="505" y="3687"/>
                    <a:pt x="1104" y="3687"/>
                  </a:cubicBezTo>
                  <a:cubicBezTo>
                    <a:pt x="1734" y="3655"/>
                    <a:pt x="2238" y="3183"/>
                    <a:pt x="2238" y="2553"/>
                  </a:cubicBezTo>
                  <a:lnTo>
                    <a:pt x="2238" y="2206"/>
                  </a:lnTo>
                  <a:lnTo>
                    <a:pt x="2584" y="2206"/>
                  </a:lnTo>
                  <a:cubicBezTo>
                    <a:pt x="3214" y="2206"/>
                    <a:pt x="3687" y="1671"/>
                    <a:pt x="3687" y="1104"/>
                  </a:cubicBezTo>
                  <a:cubicBezTo>
                    <a:pt x="3687" y="505"/>
                    <a:pt x="3183" y="1"/>
                    <a:pt x="2584" y="1"/>
                  </a:cubicBezTo>
                  <a:cubicBezTo>
                    <a:pt x="2269" y="1"/>
                    <a:pt x="2112" y="95"/>
                    <a:pt x="1860" y="253"/>
                  </a:cubicBezTo>
                  <a:cubicBezTo>
                    <a:pt x="1576" y="95"/>
                    <a:pt x="1419" y="1"/>
                    <a:pt x="110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4" name="Google Shape;6903;p71"/>
            <p:cNvSpPr/>
            <p:nvPr/>
          </p:nvSpPr>
          <p:spPr bwMode="auto">
            <a:xfrm>
              <a:off x="-51894725" y="3614000"/>
              <a:ext cx="121325" cy="106350"/>
            </a:xfrm>
            <a:custGeom>
              <a:avLst/>
              <a:gdLst/>
              <a:ahLst/>
              <a:cxnLst/>
              <a:rect l="l" t="t" r="r" b="b"/>
              <a:pathLst>
                <a:path w="4853" h="4254" fill="norm" stroke="1" extrusionOk="0">
                  <a:moveTo>
                    <a:pt x="1576" y="0"/>
                  </a:moveTo>
                  <a:lnTo>
                    <a:pt x="1" y="441"/>
                  </a:lnTo>
                  <a:cubicBezTo>
                    <a:pt x="32" y="567"/>
                    <a:pt x="32" y="725"/>
                    <a:pt x="64" y="851"/>
                  </a:cubicBezTo>
                  <a:lnTo>
                    <a:pt x="64" y="914"/>
                  </a:lnTo>
                  <a:cubicBezTo>
                    <a:pt x="473" y="2836"/>
                    <a:pt x="2206" y="4254"/>
                    <a:pt x="4159" y="4254"/>
                  </a:cubicBezTo>
                  <a:lnTo>
                    <a:pt x="4600" y="4254"/>
                  </a:lnTo>
                  <a:lnTo>
                    <a:pt x="4852" y="2678"/>
                  </a:lnTo>
                  <a:lnTo>
                    <a:pt x="4852" y="2678"/>
                  </a:lnTo>
                  <a:cubicBezTo>
                    <a:pt x="4632" y="2741"/>
                    <a:pt x="4411" y="2773"/>
                    <a:pt x="4159" y="2773"/>
                  </a:cubicBezTo>
                  <a:cubicBezTo>
                    <a:pt x="4131" y="2774"/>
                    <a:pt x="4103" y="2774"/>
                    <a:pt x="4076" y="2774"/>
                  </a:cubicBezTo>
                  <a:cubicBezTo>
                    <a:pt x="3164" y="2774"/>
                    <a:pt x="2350" y="2276"/>
                    <a:pt x="1891" y="1481"/>
                  </a:cubicBezTo>
                  <a:cubicBezTo>
                    <a:pt x="1639" y="1009"/>
                    <a:pt x="1544" y="536"/>
                    <a:pt x="157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5" name="Google Shape;6904;p71"/>
            <p:cNvSpPr/>
            <p:nvPr/>
          </p:nvSpPr>
          <p:spPr bwMode="auto">
            <a:xfrm>
              <a:off x="-51838000" y="3590075"/>
              <a:ext cx="76400" cy="74350"/>
            </a:xfrm>
            <a:custGeom>
              <a:avLst/>
              <a:gdLst/>
              <a:ahLst/>
              <a:cxnLst/>
              <a:rect l="l" t="t" r="r" b="b"/>
              <a:pathLst>
                <a:path w="3056" h="2974" fill="norm" stroke="1" extrusionOk="0">
                  <a:moveTo>
                    <a:pt x="2615" y="0"/>
                  </a:moveTo>
                  <a:cubicBezTo>
                    <a:pt x="2583" y="0"/>
                    <a:pt x="2552" y="4"/>
                    <a:pt x="2520" y="12"/>
                  </a:cubicBezTo>
                  <a:lnTo>
                    <a:pt x="95" y="737"/>
                  </a:lnTo>
                  <a:cubicBezTo>
                    <a:pt x="0" y="1209"/>
                    <a:pt x="63" y="1650"/>
                    <a:pt x="284" y="2029"/>
                  </a:cubicBezTo>
                  <a:cubicBezTo>
                    <a:pt x="599" y="2627"/>
                    <a:pt x="1229" y="2974"/>
                    <a:pt x="1890" y="2974"/>
                  </a:cubicBezTo>
                  <a:cubicBezTo>
                    <a:pt x="2174" y="2974"/>
                    <a:pt x="2457" y="2911"/>
                    <a:pt x="2678" y="2785"/>
                  </a:cubicBezTo>
                  <a:lnTo>
                    <a:pt x="3056" y="422"/>
                  </a:lnTo>
                  <a:cubicBezTo>
                    <a:pt x="3056" y="296"/>
                    <a:pt x="2993" y="170"/>
                    <a:pt x="2930" y="107"/>
                  </a:cubicBezTo>
                  <a:cubicBezTo>
                    <a:pt x="2812" y="36"/>
                    <a:pt x="2711" y="0"/>
                    <a:pt x="261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6" name="Google Shape;6905;p71"/>
            <p:cNvSpPr/>
            <p:nvPr/>
          </p:nvSpPr>
          <p:spPr bwMode="auto">
            <a:xfrm>
              <a:off x="-51988450" y="3666775"/>
              <a:ext cx="204800" cy="241825"/>
            </a:xfrm>
            <a:custGeom>
              <a:avLst/>
              <a:gdLst/>
              <a:ahLst/>
              <a:cxnLst/>
              <a:rect l="l" t="t" r="r" b="b"/>
              <a:pathLst>
                <a:path w="8192" h="9673" fill="norm" stroke="1" extrusionOk="0">
                  <a:moveTo>
                    <a:pt x="2678" y="3718"/>
                  </a:moveTo>
                  <a:cubicBezTo>
                    <a:pt x="2868" y="3718"/>
                    <a:pt x="3025" y="3875"/>
                    <a:pt x="3025" y="4096"/>
                  </a:cubicBezTo>
                  <a:cubicBezTo>
                    <a:pt x="3025" y="4285"/>
                    <a:pt x="2868" y="4442"/>
                    <a:pt x="2678" y="4442"/>
                  </a:cubicBezTo>
                  <a:cubicBezTo>
                    <a:pt x="2489" y="4442"/>
                    <a:pt x="2332" y="4285"/>
                    <a:pt x="2332" y="4096"/>
                  </a:cubicBezTo>
                  <a:cubicBezTo>
                    <a:pt x="2332" y="3875"/>
                    <a:pt x="2489" y="3718"/>
                    <a:pt x="2678" y="3718"/>
                  </a:cubicBezTo>
                  <a:close/>
                  <a:moveTo>
                    <a:pt x="5671" y="3781"/>
                  </a:moveTo>
                  <a:cubicBezTo>
                    <a:pt x="5860" y="3781"/>
                    <a:pt x="6018" y="3938"/>
                    <a:pt x="6018" y="4127"/>
                  </a:cubicBezTo>
                  <a:cubicBezTo>
                    <a:pt x="6018" y="4316"/>
                    <a:pt x="5860" y="4474"/>
                    <a:pt x="5671" y="4474"/>
                  </a:cubicBezTo>
                  <a:cubicBezTo>
                    <a:pt x="5482" y="4474"/>
                    <a:pt x="5325" y="4316"/>
                    <a:pt x="5325" y="4127"/>
                  </a:cubicBezTo>
                  <a:cubicBezTo>
                    <a:pt x="5325" y="3938"/>
                    <a:pt x="5482" y="3781"/>
                    <a:pt x="5671" y="3781"/>
                  </a:cubicBezTo>
                  <a:close/>
                  <a:moveTo>
                    <a:pt x="4191" y="4474"/>
                  </a:moveTo>
                  <a:cubicBezTo>
                    <a:pt x="4821" y="4474"/>
                    <a:pt x="5293" y="4978"/>
                    <a:pt x="5293" y="5577"/>
                  </a:cubicBezTo>
                  <a:cubicBezTo>
                    <a:pt x="5293" y="6207"/>
                    <a:pt x="4758" y="6679"/>
                    <a:pt x="4191" y="6679"/>
                  </a:cubicBezTo>
                  <a:cubicBezTo>
                    <a:pt x="3561" y="6679"/>
                    <a:pt x="3088" y="6175"/>
                    <a:pt x="3088" y="5577"/>
                  </a:cubicBezTo>
                  <a:cubicBezTo>
                    <a:pt x="3088" y="4946"/>
                    <a:pt x="3561" y="4474"/>
                    <a:pt x="4191" y="4474"/>
                  </a:cubicBezTo>
                  <a:close/>
                  <a:moveTo>
                    <a:pt x="5195" y="7034"/>
                  </a:moveTo>
                  <a:cubicBezTo>
                    <a:pt x="5293" y="7034"/>
                    <a:pt x="5388" y="7073"/>
                    <a:pt x="5451" y="7152"/>
                  </a:cubicBezTo>
                  <a:cubicBezTo>
                    <a:pt x="5640" y="7278"/>
                    <a:pt x="5640" y="7498"/>
                    <a:pt x="5482" y="7656"/>
                  </a:cubicBezTo>
                  <a:cubicBezTo>
                    <a:pt x="5136" y="8002"/>
                    <a:pt x="4663" y="8223"/>
                    <a:pt x="4128" y="8223"/>
                  </a:cubicBezTo>
                  <a:cubicBezTo>
                    <a:pt x="3624" y="8223"/>
                    <a:pt x="3151" y="8002"/>
                    <a:pt x="2836" y="7656"/>
                  </a:cubicBezTo>
                  <a:cubicBezTo>
                    <a:pt x="2678" y="7498"/>
                    <a:pt x="2678" y="7278"/>
                    <a:pt x="2836" y="7152"/>
                  </a:cubicBezTo>
                  <a:cubicBezTo>
                    <a:pt x="2915" y="7073"/>
                    <a:pt x="3017" y="7034"/>
                    <a:pt x="3112" y="7034"/>
                  </a:cubicBezTo>
                  <a:cubicBezTo>
                    <a:pt x="3206" y="7034"/>
                    <a:pt x="3293" y="7073"/>
                    <a:pt x="3340" y="7152"/>
                  </a:cubicBezTo>
                  <a:cubicBezTo>
                    <a:pt x="3561" y="7372"/>
                    <a:pt x="3852" y="7483"/>
                    <a:pt x="4140" y="7483"/>
                  </a:cubicBezTo>
                  <a:cubicBezTo>
                    <a:pt x="4427" y="7483"/>
                    <a:pt x="4711" y="7372"/>
                    <a:pt x="4915" y="7152"/>
                  </a:cubicBezTo>
                  <a:cubicBezTo>
                    <a:pt x="4994" y="7073"/>
                    <a:pt x="5097" y="7034"/>
                    <a:pt x="5195" y="7034"/>
                  </a:cubicBezTo>
                  <a:close/>
                  <a:moveTo>
                    <a:pt x="3403" y="0"/>
                  </a:moveTo>
                  <a:cubicBezTo>
                    <a:pt x="3120" y="347"/>
                    <a:pt x="2710" y="567"/>
                    <a:pt x="2237" y="693"/>
                  </a:cubicBezTo>
                  <a:cubicBezTo>
                    <a:pt x="2080" y="1575"/>
                    <a:pt x="1355" y="2237"/>
                    <a:pt x="410" y="2237"/>
                  </a:cubicBezTo>
                  <a:cubicBezTo>
                    <a:pt x="284" y="2237"/>
                    <a:pt x="158" y="2237"/>
                    <a:pt x="32" y="2174"/>
                  </a:cubicBezTo>
                  <a:cubicBezTo>
                    <a:pt x="32" y="2300"/>
                    <a:pt x="1" y="2458"/>
                    <a:pt x="1" y="2584"/>
                  </a:cubicBezTo>
                  <a:lnTo>
                    <a:pt x="1" y="5577"/>
                  </a:lnTo>
                  <a:cubicBezTo>
                    <a:pt x="1" y="7813"/>
                    <a:pt x="1859" y="9672"/>
                    <a:pt x="4096" y="9672"/>
                  </a:cubicBezTo>
                  <a:cubicBezTo>
                    <a:pt x="6333" y="9672"/>
                    <a:pt x="8192" y="7813"/>
                    <a:pt x="8192" y="5577"/>
                  </a:cubicBezTo>
                  <a:lnTo>
                    <a:pt x="8192" y="2930"/>
                  </a:lnTo>
                  <a:lnTo>
                    <a:pt x="7845" y="2930"/>
                  </a:lnTo>
                  <a:cubicBezTo>
                    <a:pt x="5924" y="2930"/>
                    <a:pt x="4191" y="1764"/>
                    <a:pt x="34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7" name="Google Shape;6906;p71"/>
            <p:cNvSpPr/>
            <p:nvPr/>
          </p:nvSpPr>
          <p:spPr bwMode="auto">
            <a:xfrm>
              <a:off x="-51893149" y="3797500"/>
              <a:ext cx="18150" cy="17375"/>
            </a:xfrm>
            <a:custGeom>
              <a:avLst/>
              <a:gdLst/>
              <a:ahLst/>
              <a:cxnLst/>
              <a:rect l="l" t="t" r="r" b="b"/>
              <a:pathLst>
                <a:path w="726" h="695" fill="norm" stroke="1" extrusionOk="0">
                  <a:moveTo>
                    <a:pt x="379" y="1"/>
                  </a:moveTo>
                  <a:cubicBezTo>
                    <a:pt x="190" y="1"/>
                    <a:pt x="1" y="159"/>
                    <a:pt x="1" y="348"/>
                  </a:cubicBezTo>
                  <a:cubicBezTo>
                    <a:pt x="1" y="537"/>
                    <a:pt x="190" y="694"/>
                    <a:pt x="379" y="694"/>
                  </a:cubicBezTo>
                  <a:cubicBezTo>
                    <a:pt x="568" y="694"/>
                    <a:pt x="725" y="537"/>
                    <a:pt x="725" y="348"/>
                  </a:cubicBezTo>
                  <a:cubicBezTo>
                    <a:pt x="725" y="159"/>
                    <a:pt x="568" y="1"/>
                    <a:pt x="3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8" name="Google Shape;6907;p71"/>
            <p:cNvSpPr/>
            <p:nvPr/>
          </p:nvSpPr>
          <p:spPr bwMode="auto">
            <a:xfrm>
              <a:off x="-51763199" y="37455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fill="norm" stroke="1" extrusionOk="0">
                  <a:moveTo>
                    <a:pt x="1" y="1"/>
                  </a:moveTo>
                  <a:lnTo>
                    <a:pt x="1" y="2553"/>
                  </a:lnTo>
                  <a:cubicBezTo>
                    <a:pt x="442" y="2269"/>
                    <a:pt x="757" y="1796"/>
                    <a:pt x="757" y="1229"/>
                  </a:cubicBezTo>
                  <a:cubicBezTo>
                    <a:pt x="757" y="725"/>
                    <a:pt x="442" y="253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89" name="Google Shape;6908;p71"/>
            <p:cNvSpPr/>
            <p:nvPr/>
          </p:nvSpPr>
          <p:spPr bwMode="auto">
            <a:xfrm>
              <a:off x="-52023900" y="37463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fill="norm" stroke="1" extrusionOk="0">
                  <a:moveTo>
                    <a:pt x="757" y="0"/>
                  </a:moveTo>
                  <a:cubicBezTo>
                    <a:pt x="316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90" name="Google Shape;5341;p68"/>
          <p:cNvGrpSpPr/>
          <p:nvPr/>
        </p:nvGrpSpPr>
        <p:grpSpPr bwMode="auto">
          <a:xfrm>
            <a:off x="5103449" y="2305021"/>
            <a:ext cx="343442" cy="339288"/>
            <a:chOff x="3858100" y="1435075"/>
            <a:chExt cx="487775" cy="481875"/>
          </a:xfrm>
        </p:grpSpPr>
        <p:sp>
          <p:nvSpPr>
            <p:cNvPr id="191" name="Google Shape;5342;p68"/>
            <p:cNvSpPr/>
            <p:nvPr/>
          </p:nvSpPr>
          <p:spPr bwMode="auto">
            <a:xfrm>
              <a:off x="3858100" y="1868750"/>
              <a:ext cx="55575" cy="48200"/>
            </a:xfrm>
            <a:custGeom>
              <a:avLst/>
              <a:gdLst/>
              <a:ahLst/>
              <a:cxnLst/>
              <a:rect l="l" t="t" r="r" b="b"/>
              <a:pathLst>
                <a:path w="2223" h="1928" fill="norm" stroke="1" extrusionOk="0">
                  <a:moveTo>
                    <a:pt x="1600" y="0"/>
                  </a:moveTo>
                  <a:cubicBezTo>
                    <a:pt x="1460" y="0"/>
                    <a:pt x="1319" y="53"/>
                    <a:pt x="1211" y="158"/>
                  </a:cubicBezTo>
                  <a:lnTo>
                    <a:pt x="413" y="959"/>
                  </a:lnTo>
                  <a:cubicBezTo>
                    <a:pt x="0" y="1369"/>
                    <a:pt x="388" y="1927"/>
                    <a:pt x="825" y="1927"/>
                  </a:cubicBezTo>
                  <a:cubicBezTo>
                    <a:pt x="956" y="1927"/>
                    <a:pt x="1091" y="1877"/>
                    <a:pt x="1211" y="1757"/>
                  </a:cubicBezTo>
                  <a:lnTo>
                    <a:pt x="2009" y="959"/>
                  </a:lnTo>
                  <a:cubicBezTo>
                    <a:pt x="2222" y="736"/>
                    <a:pt x="2219" y="384"/>
                    <a:pt x="2000" y="167"/>
                  </a:cubicBezTo>
                  <a:cubicBezTo>
                    <a:pt x="1890" y="56"/>
                    <a:pt x="1745" y="0"/>
                    <a:pt x="160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2" name="Google Shape;5343;p68"/>
            <p:cNvSpPr/>
            <p:nvPr/>
          </p:nvSpPr>
          <p:spPr bwMode="auto">
            <a:xfrm>
              <a:off x="3917950" y="1808500"/>
              <a:ext cx="60350" cy="48525"/>
            </a:xfrm>
            <a:custGeom>
              <a:avLst/>
              <a:gdLst/>
              <a:ahLst/>
              <a:cxnLst/>
              <a:rect l="l" t="t" r="r" b="b"/>
              <a:pathLst>
                <a:path w="2414" h="1941" fill="norm" stroke="1" extrusionOk="0">
                  <a:moveTo>
                    <a:pt x="1601" y="1"/>
                  </a:moveTo>
                  <a:cubicBezTo>
                    <a:pt x="1470" y="1"/>
                    <a:pt x="1333" y="52"/>
                    <a:pt x="1211" y="174"/>
                  </a:cubicBezTo>
                  <a:lnTo>
                    <a:pt x="413" y="972"/>
                  </a:lnTo>
                  <a:cubicBezTo>
                    <a:pt x="1" y="1384"/>
                    <a:pt x="388" y="1941"/>
                    <a:pt x="824" y="1941"/>
                  </a:cubicBezTo>
                  <a:cubicBezTo>
                    <a:pt x="955" y="1941"/>
                    <a:pt x="1091" y="1890"/>
                    <a:pt x="1211" y="1770"/>
                  </a:cubicBezTo>
                  <a:lnTo>
                    <a:pt x="2009" y="972"/>
                  </a:lnTo>
                  <a:cubicBezTo>
                    <a:pt x="2414" y="569"/>
                    <a:pt x="2037" y="1"/>
                    <a:pt x="160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3" name="Google Shape;5344;p68"/>
            <p:cNvSpPr/>
            <p:nvPr/>
          </p:nvSpPr>
          <p:spPr bwMode="auto">
            <a:xfrm>
              <a:off x="3876449" y="1435075"/>
              <a:ext cx="450375" cy="251250"/>
            </a:xfrm>
            <a:custGeom>
              <a:avLst/>
              <a:gdLst/>
              <a:ahLst/>
              <a:cxnLst/>
              <a:rect l="l" t="t" r="r" b="b"/>
              <a:pathLst>
                <a:path w="18015" h="10050" fill="norm" stroke="1" extrusionOk="0">
                  <a:moveTo>
                    <a:pt x="18014" y="1"/>
                  </a:moveTo>
                  <a:lnTo>
                    <a:pt x="561" y="4762"/>
                  </a:lnTo>
                  <a:cubicBezTo>
                    <a:pt x="121" y="4882"/>
                    <a:pt x="1" y="5448"/>
                    <a:pt x="350" y="5740"/>
                  </a:cubicBezTo>
                  <a:lnTo>
                    <a:pt x="5584" y="10049"/>
                  </a:lnTo>
                  <a:lnTo>
                    <a:pt x="1801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4" name="Google Shape;5345;p68"/>
            <p:cNvSpPr/>
            <p:nvPr/>
          </p:nvSpPr>
          <p:spPr bwMode="auto">
            <a:xfrm>
              <a:off x="4094925" y="1456025"/>
              <a:ext cx="250950" cy="445250"/>
            </a:xfrm>
            <a:custGeom>
              <a:avLst/>
              <a:gdLst/>
              <a:ahLst/>
              <a:cxnLst/>
              <a:rect l="l" t="t" r="r" b="b"/>
              <a:pathLst>
                <a:path w="10038" h="17810" fill="norm" stroke="1" extrusionOk="0">
                  <a:moveTo>
                    <a:pt x="10037" y="0"/>
                  </a:moveTo>
                  <a:cubicBezTo>
                    <a:pt x="9890" y="120"/>
                    <a:pt x="118" y="12226"/>
                    <a:pt x="1" y="12370"/>
                  </a:cubicBezTo>
                  <a:lnTo>
                    <a:pt x="4313" y="17604"/>
                  </a:lnTo>
                  <a:cubicBezTo>
                    <a:pt x="4428" y="17744"/>
                    <a:pt x="4587" y="17809"/>
                    <a:pt x="4745" y="17809"/>
                  </a:cubicBezTo>
                  <a:cubicBezTo>
                    <a:pt x="4985" y="17809"/>
                    <a:pt x="5222" y="17659"/>
                    <a:pt x="5294" y="17390"/>
                  </a:cubicBezTo>
                  <a:lnTo>
                    <a:pt x="1003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5" name="Google Shape;5346;p68"/>
            <p:cNvSpPr/>
            <p:nvPr/>
          </p:nvSpPr>
          <p:spPr bwMode="auto">
            <a:xfrm>
              <a:off x="3993575" y="1542825"/>
              <a:ext cx="245025" cy="242525"/>
            </a:xfrm>
            <a:custGeom>
              <a:avLst/>
              <a:gdLst/>
              <a:ahLst/>
              <a:cxnLst/>
              <a:rect l="l" t="t" r="r" b="b"/>
              <a:pathLst>
                <a:path w="9801" h="9701" fill="norm" stroke="1" extrusionOk="0">
                  <a:moveTo>
                    <a:pt x="9800" y="0"/>
                  </a:moveTo>
                  <a:lnTo>
                    <a:pt x="646" y="7399"/>
                  </a:lnTo>
                  <a:lnTo>
                    <a:pt x="125" y="8955"/>
                  </a:lnTo>
                  <a:cubicBezTo>
                    <a:pt x="1" y="9338"/>
                    <a:pt x="298" y="9700"/>
                    <a:pt x="659" y="9700"/>
                  </a:cubicBezTo>
                  <a:cubicBezTo>
                    <a:pt x="719" y="9700"/>
                    <a:pt x="780" y="9690"/>
                    <a:pt x="842" y="9669"/>
                  </a:cubicBezTo>
                  <a:lnTo>
                    <a:pt x="2398" y="9151"/>
                  </a:lnTo>
                  <a:lnTo>
                    <a:pt x="980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96" name="Google Shape;5314;p68"/>
          <p:cNvGrpSpPr/>
          <p:nvPr/>
        </p:nvGrpSpPr>
        <p:grpSpPr bwMode="auto">
          <a:xfrm>
            <a:off x="5136022" y="3729970"/>
            <a:ext cx="298186" cy="339253"/>
            <a:chOff x="6264524" y="842250"/>
            <a:chExt cx="423500" cy="481825"/>
          </a:xfrm>
        </p:grpSpPr>
        <p:sp>
          <p:nvSpPr>
            <p:cNvPr id="197" name="Google Shape;5315;p68"/>
            <p:cNvSpPr/>
            <p:nvPr/>
          </p:nvSpPr>
          <p:spPr bwMode="auto">
            <a:xfrm>
              <a:off x="6264524" y="1033450"/>
              <a:ext cx="135300" cy="266450"/>
            </a:xfrm>
            <a:custGeom>
              <a:avLst/>
              <a:gdLst/>
              <a:ahLst/>
              <a:cxnLst/>
              <a:rect l="l" t="t" r="r" b="b"/>
              <a:pathLst>
                <a:path w="5412" h="10658" fill="norm" stroke="1" extrusionOk="0">
                  <a:moveTo>
                    <a:pt x="1" y="1"/>
                  </a:moveTo>
                  <a:lnTo>
                    <a:pt x="1" y="9932"/>
                  </a:lnTo>
                  <a:cubicBezTo>
                    <a:pt x="1" y="10182"/>
                    <a:pt x="61" y="10429"/>
                    <a:pt x="169" y="10658"/>
                  </a:cubicBezTo>
                  <a:lnTo>
                    <a:pt x="5412" y="54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8" name="Google Shape;5316;p68"/>
            <p:cNvSpPr/>
            <p:nvPr/>
          </p:nvSpPr>
          <p:spPr bwMode="auto">
            <a:xfrm>
              <a:off x="6552700" y="1033450"/>
              <a:ext cx="135325" cy="266450"/>
            </a:xfrm>
            <a:custGeom>
              <a:avLst/>
              <a:gdLst/>
              <a:ahLst/>
              <a:cxnLst/>
              <a:rect l="l" t="t" r="r" b="b"/>
              <a:pathLst>
                <a:path w="5413" h="10658" fill="norm" stroke="1" extrusionOk="0">
                  <a:moveTo>
                    <a:pt x="5412" y="1"/>
                  </a:moveTo>
                  <a:lnTo>
                    <a:pt x="1" y="5415"/>
                  </a:lnTo>
                  <a:lnTo>
                    <a:pt x="5243" y="10658"/>
                  </a:lnTo>
                  <a:cubicBezTo>
                    <a:pt x="5352" y="10429"/>
                    <a:pt x="5412" y="10182"/>
                    <a:pt x="5412" y="9932"/>
                  </a:cubicBezTo>
                  <a:lnTo>
                    <a:pt x="5412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9" name="Google Shape;5317;p68"/>
            <p:cNvSpPr/>
            <p:nvPr/>
          </p:nvSpPr>
          <p:spPr bwMode="auto">
            <a:xfrm>
              <a:off x="6462150" y="985275"/>
              <a:ext cx="28025" cy="28250"/>
            </a:xfrm>
            <a:custGeom>
              <a:avLst/>
              <a:gdLst/>
              <a:ahLst/>
              <a:cxnLst/>
              <a:rect l="l" t="t" r="r" b="b"/>
              <a:pathLst>
                <a:path w="1121" h="1130" fill="norm" stroke="1" extrusionOk="0">
                  <a:moveTo>
                    <a:pt x="566" y="1"/>
                  </a:moveTo>
                  <a:cubicBezTo>
                    <a:pt x="253" y="1"/>
                    <a:pt x="0" y="254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955" y="1130"/>
                    <a:pt x="1060" y="862"/>
                    <a:pt x="1120" y="528"/>
                  </a:cubicBezTo>
                  <a:cubicBezTo>
                    <a:pt x="1102" y="233"/>
                    <a:pt x="862" y="4"/>
                    <a:pt x="56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0" name="Google Shape;5318;p68"/>
            <p:cNvSpPr/>
            <p:nvPr/>
          </p:nvSpPr>
          <p:spPr bwMode="auto">
            <a:xfrm>
              <a:off x="6288775" y="1182900"/>
              <a:ext cx="375075" cy="141175"/>
            </a:xfrm>
            <a:custGeom>
              <a:avLst/>
              <a:gdLst/>
              <a:ahLst/>
              <a:cxnLst/>
              <a:rect l="l" t="t" r="r" b="b"/>
              <a:pathLst>
                <a:path w="15003" h="5647" fill="norm" stroke="1" extrusionOk="0">
                  <a:moveTo>
                    <a:pt x="5475" y="0"/>
                  </a:moveTo>
                  <a:lnTo>
                    <a:pt x="0" y="5478"/>
                  </a:lnTo>
                  <a:cubicBezTo>
                    <a:pt x="226" y="5586"/>
                    <a:pt x="473" y="5646"/>
                    <a:pt x="726" y="5646"/>
                  </a:cubicBezTo>
                  <a:lnTo>
                    <a:pt x="14277" y="5646"/>
                  </a:lnTo>
                  <a:cubicBezTo>
                    <a:pt x="14527" y="5646"/>
                    <a:pt x="14774" y="5586"/>
                    <a:pt x="15002" y="5478"/>
                  </a:cubicBezTo>
                  <a:lnTo>
                    <a:pt x="952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1" name="Google Shape;5319;p68"/>
            <p:cNvSpPr/>
            <p:nvPr/>
          </p:nvSpPr>
          <p:spPr bwMode="auto">
            <a:xfrm>
              <a:off x="6278675" y="965325"/>
              <a:ext cx="42350" cy="84725"/>
            </a:xfrm>
            <a:custGeom>
              <a:avLst/>
              <a:gdLst/>
              <a:ahLst/>
              <a:cxnLst/>
              <a:rect l="l" t="t" r="r" b="b"/>
              <a:pathLst>
                <a:path w="1694" h="3389" fill="norm" stroke="1" extrusionOk="0">
                  <a:moveTo>
                    <a:pt x="1693" y="1"/>
                  </a:moveTo>
                  <a:lnTo>
                    <a:pt x="1" y="1693"/>
                  </a:lnTo>
                  <a:lnTo>
                    <a:pt x="1693" y="3388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" name="Google Shape;5320;p68"/>
            <p:cNvSpPr/>
            <p:nvPr/>
          </p:nvSpPr>
          <p:spPr bwMode="auto">
            <a:xfrm>
              <a:off x="6631525" y="965325"/>
              <a:ext cx="42400" cy="84725"/>
            </a:xfrm>
            <a:custGeom>
              <a:avLst/>
              <a:gdLst/>
              <a:ahLst/>
              <a:cxnLst/>
              <a:rect l="l" t="t" r="r" b="b"/>
              <a:pathLst>
                <a:path w="1696" h="3389" fill="norm" stroke="1" extrusionOk="0">
                  <a:moveTo>
                    <a:pt x="1" y="1"/>
                  </a:moveTo>
                  <a:lnTo>
                    <a:pt x="1" y="3388"/>
                  </a:lnTo>
                  <a:lnTo>
                    <a:pt x="1696" y="16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3" name="Google Shape;5321;p68"/>
            <p:cNvSpPr/>
            <p:nvPr/>
          </p:nvSpPr>
          <p:spPr bwMode="auto">
            <a:xfrm>
              <a:off x="6349225" y="842250"/>
              <a:ext cx="254100" cy="312425"/>
            </a:xfrm>
            <a:custGeom>
              <a:avLst/>
              <a:gdLst/>
              <a:ahLst/>
              <a:cxnLst/>
              <a:rect l="l" t="t" r="r" b="b"/>
              <a:pathLst>
                <a:path w="10164" h="12497" fill="norm" stroke="1" extrusionOk="0">
                  <a:moveTo>
                    <a:pt x="5081" y="2333"/>
                  </a:moveTo>
                  <a:cubicBezTo>
                    <a:pt x="5779" y="2333"/>
                    <a:pt x="6477" y="2518"/>
                    <a:pt x="7098" y="2885"/>
                  </a:cubicBezTo>
                  <a:cubicBezTo>
                    <a:pt x="8299" y="3596"/>
                    <a:pt x="9034" y="4891"/>
                    <a:pt x="9034" y="6288"/>
                  </a:cubicBezTo>
                  <a:cubicBezTo>
                    <a:pt x="9034" y="7293"/>
                    <a:pt x="8207" y="7981"/>
                    <a:pt x="7335" y="7981"/>
                  </a:cubicBezTo>
                  <a:cubicBezTo>
                    <a:pt x="6947" y="7981"/>
                    <a:pt x="6550" y="7845"/>
                    <a:pt x="6213" y="7540"/>
                  </a:cubicBezTo>
                  <a:cubicBezTo>
                    <a:pt x="5894" y="7824"/>
                    <a:pt x="5492" y="7968"/>
                    <a:pt x="5089" y="7968"/>
                  </a:cubicBezTo>
                  <a:cubicBezTo>
                    <a:pt x="4739" y="7968"/>
                    <a:pt x="4388" y="7860"/>
                    <a:pt x="4090" y="7640"/>
                  </a:cubicBezTo>
                  <a:cubicBezTo>
                    <a:pt x="3448" y="7170"/>
                    <a:pt x="3222" y="6315"/>
                    <a:pt x="3551" y="5589"/>
                  </a:cubicBezTo>
                  <a:cubicBezTo>
                    <a:pt x="3826" y="4973"/>
                    <a:pt x="4435" y="4593"/>
                    <a:pt x="5087" y="4593"/>
                  </a:cubicBezTo>
                  <a:cubicBezTo>
                    <a:pt x="5205" y="4593"/>
                    <a:pt x="5325" y="4606"/>
                    <a:pt x="5445" y="4632"/>
                  </a:cubicBezTo>
                  <a:cubicBezTo>
                    <a:pt x="6225" y="4800"/>
                    <a:pt x="6779" y="5490"/>
                    <a:pt x="6776" y="6288"/>
                  </a:cubicBezTo>
                  <a:cubicBezTo>
                    <a:pt x="6776" y="6660"/>
                    <a:pt x="7058" y="6846"/>
                    <a:pt x="7340" y="6846"/>
                  </a:cubicBezTo>
                  <a:cubicBezTo>
                    <a:pt x="7623" y="6846"/>
                    <a:pt x="7905" y="6660"/>
                    <a:pt x="7905" y="6288"/>
                  </a:cubicBezTo>
                  <a:cubicBezTo>
                    <a:pt x="7905" y="5288"/>
                    <a:pt x="7378" y="4367"/>
                    <a:pt x="6520" y="3858"/>
                  </a:cubicBezTo>
                  <a:cubicBezTo>
                    <a:pt x="6076" y="3595"/>
                    <a:pt x="5578" y="3463"/>
                    <a:pt x="5080" y="3463"/>
                  </a:cubicBezTo>
                  <a:cubicBezTo>
                    <a:pt x="4614" y="3463"/>
                    <a:pt x="4147" y="3578"/>
                    <a:pt x="3725" y="3810"/>
                  </a:cubicBezTo>
                  <a:cubicBezTo>
                    <a:pt x="2849" y="4288"/>
                    <a:pt x="2295" y="5195"/>
                    <a:pt x="2262" y="6191"/>
                  </a:cubicBezTo>
                  <a:cubicBezTo>
                    <a:pt x="2226" y="7188"/>
                    <a:pt x="2723" y="8128"/>
                    <a:pt x="3563" y="8667"/>
                  </a:cubicBezTo>
                  <a:cubicBezTo>
                    <a:pt x="4023" y="8960"/>
                    <a:pt x="4541" y="9107"/>
                    <a:pt x="5077" y="9107"/>
                  </a:cubicBezTo>
                  <a:cubicBezTo>
                    <a:pt x="5519" y="9107"/>
                    <a:pt x="5973" y="9007"/>
                    <a:pt x="6414" y="8805"/>
                  </a:cubicBezTo>
                  <a:cubicBezTo>
                    <a:pt x="6502" y="8765"/>
                    <a:pt x="6585" y="8746"/>
                    <a:pt x="6664" y="8746"/>
                  </a:cubicBezTo>
                  <a:cubicBezTo>
                    <a:pt x="7191" y="8746"/>
                    <a:pt x="7476" y="9559"/>
                    <a:pt x="6884" y="9832"/>
                  </a:cubicBezTo>
                  <a:cubicBezTo>
                    <a:pt x="6300" y="10100"/>
                    <a:pt x="5685" y="10239"/>
                    <a:pt x="5077" y="10239"/>
                  </a:cubicBezTo>
                  <a:cubicBezTo>
                    <a:pt x="4340" y="10239"/>
                    <a:pt x="3611" y="10036"/>
                    <a:pt x="2954" y="9615"/>
                  </a:cubicBezTo>
                  <a:cubicBezTo>
                    <a:pt x="1777" y="8865"/>
                    <a:pt x="1084" y="7546"/>
                    <a:pt x="1133" y="6152"/>
                  </a:cubicBezTo>
                  <a:cubicBezTo>
                    <a:pt x="1178" y="4755"/>
                    <a:pt x="1958" y="3490"/>
                    <a:pt x="3183" y="2819"/>
                  </a:cubicBezTo>
                  <a:cubicBezTo>
                    <a:pt x="3775" y="2494"/>
                    <a:pt x="4429" y="2333"/>
                    <a:pt x="5081" y="2333"/>
                  </a:cubicBezTo>
                  <a:close/>
                  <a:moveTo>
                    <a:pt x="618" y="0"/>
                  </a:moveTo>
                  <a:cubicBezTo>
                    <a:pt x="277" y="0"/>
                    <a:pt x="0" y="277"/>
                    <a:pt x="0" y="618"/>
                  </a:cubicBezTo>
                  <a:lnTo>
                    <a:pt x="0" y="9441"/>
                  </a:lnTo>
                  <a:lnTo>
                    <a:pt x="3057" y="12497"/>
                  </a:lnTo>
                  <a:lnTo>
                    <a:pt x="7107" y="12497"/>
                  </a:lnTo>
                  <a:lnTo>
                    <a:pt x="10163" y="9441"/>
                  </a:lnTo>
                  <a:lnTo>
                    <a:pt x="10163" y="723"/>
                  </a:lnTo>
                  <a:cubicBezTo>
                    <a:pt x="10163" y="326"/>
                    <a:pt x="9838" y="0"/>
                    <a:pt x="94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04" name="Google Shape;6212;p70"/>
          <p:cNvGrpSpPr/>
          <p:nvPr/>
        </p:nvGrpSpPr>
        <p:grpSpPr bwMode="auto">
          <a:xfrm>
            <a:off x="5170848" y="4170525"/>
            <a:ext cx="351940" cy="348188"/>
            <a:chOff x="581525" y="3254850"/>
            <a:chExt cx="297750" cy="294575"/>
          </a:xfrm>
        </p:grpSpPr>
        <p:sp>
          <p:nvSpPr>
            <p:cNvPr id="205" name="Google Shape;6213;p70"/>
            <p:cNvSpPr/>
            <p:nvPr/>
          </p:nvSpPr>
          <p:spPr bwMode="auto">
            <a:xfrm>
              <a:off x="616950" y="3358025"/>
              <a:ext cx="89025" cy="86650"/>
            </a:xfrm>
            <a:custGeom>
              <a:avLst/>
              <a:gdLst/>
              <a:ahLst/>
              <a:cxnLst/>
              <a:rect l="l" t="t" r="r" b="b"/>
              <a:pathLst>
                <a:path w="3561" h="3466" fill="norm" stroke="1" extrusionOk="0">
                  <a:moveTo>
                    <a:pt x="1797" y="0"/>
                  </a:moveTo>
                  <a:cubicBezTo>
                    <a:pt x="789" y="0"/>
                    <a:pt x="1" y="788"/>
                    <a:pt x="1" y="1733"/>
                  </a:cubicBezTo>
                  <a:cubicBezTo>
                    <a:pt x="1" y="2710"/>
                    <a:pt x="789" y="3466"/>
                    <a:pt x="1797" y="3466"/>
                  </a:cubicBezTo>
                  <a:cubicBezTo>
                    <a:pt x="2773" y="3466"/>
                    <a:pt x="3561" y="2710"/>
                    <a:pt x="3561" y="1733"/>
                  </a:cubicBezTo>
                  <a:cubicBezTo>
                    <a:pt x="3561" y="788"/>
                    <a:pt x="2773" y="0"/>
                    <a:pt x="179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6" name="Google Shape;6214;p70"/>
            <p:cNvSpPr/>
            <p:nvPr/>
          </p:nvSpPr>
          <p:spPr bwMode="auto">
            <a:xfrm>
              <a:off x="721725" y="3254850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fill="norm" stroke="1" extrusionOk="0">
                  <a:moveTo>
                    <a:pt x="3151" y="1355"/>
                  </a:moveTo>
                  <a:cubicBezTo>
                    <a:pt x="3749" y="1355"/>
                    <a:pt x="4159" y="1827"/>
                    <a:pt x="4159" y="2363"/>
                  </a:cubicBezTo>
                  <a:cubicBezTo>
                    <a:pt x="4159" y="2773"/>
                    <a:pt x="3970" y="3119"/>
                    <a:pt x="3623" y="3277"/>
                  </a:cubicBezTo>
                  <a:cubicBezTo>
                    <a:pt x="3529" y="3308"/>
                    <a:pt x="3497" y="3434"/>
                    <a:pt x="3497" y="3560"/>
                  </a:cubicBezTo>
                  <a:cubicBezTo>
                    <a:pt x="3497" y="3749"/>
                    <a:pt x="3340" y="3907"/>
                    <a:pt x="3151" y="3907"/>
                  </a:cubicBezTo>
                  <a:cubicBezTo>
                    <a:pt x="2962" y="3907"/>
                    <a:pt x="2804" y="3749"/>
                    <a:pt x="2804" y="3560"/>
                  </a:cubicBezTo>
                  <a:cubicBezTo>
                    <a:pt x="2804" y="3151"/>
                    <a:pt x="2993" y="2836"/>
                    <a:pt x="3308" y="2647"/>
                  </a:cubicBezTo>
                  <a:cubicBezTo>
                    <a:pt x="3434" y="2552"/>
                    <a:pt x="3497" y="2458"/>
                    <a:pt x="3497" y="2332"/>
                  </a:cubicBezTo>
                  <a:cubicBezTo>
                    <a:pt x="3497" y="2143"/>
                    <a:pt x="3340" y="1953"/>
                    <a:pt x="3151" y="1953"/>
                  </a:cubicBezTo>
                  <a:cubicBezTo>
                    <a:pt x="2962" y="1953"/>
                    <a:pt x="2804" y="2143"/>
                    <a:pt x="2804" y="2332"/>
                  </a:cubicBezTo>
                  <a:cubicBezTo>
                    <a:pt x="2804" y="2521"/>
                    <a:pt x="2646" y="2678"/>
                    <a:pt x="2426" y="2678"/>
                  </a:cubicBezTo>
                  <a:cubicBezTo>
                    <a:pt x="2237" y="2678"/>
                    <a:pt x="2079" y="2521"/>
                    <a:pt x="2079" y="2332"/>
                  </a:cubicBezTo>
                  <a:cubicBezTo>
                    <a:pt x="2079" y="1827"/>
                    <a:pt x="2552" y="1355"/>
                    <a:pt x="3151" y="1355"/>
                  </a:cubicBezTo>
                  <a:close/>
                  <a:moveTo>
                    <a:pt x="3151" y="4096"/>
                  </a:moveTo>
                  <a:cubicBezTo>
                    <a:pt x="3340" y="4096"/>
                    <a:pt x="3497" y="4253"/>
                    <a:pt x="3497" y="4442"/>
                  </a:cubicBezTo>
                  <a:cubicBezTo>
                    <a:pt x="3497" y="4663"/>
                    <a:pt x="3340" y="4820"/>
                    <a:pt x="3151" y="4820"/>
                  </a:cubicBezTo>
                  <a:cubicBezTo>
                    <a:pt x="2962" y="4820"/>
                    <a:pt x="2804" y="4663"/>
                    <a:pt x="2804" y="4442"/>
                  </a:cubicBezTo>
                  <a:cubicBezTo>
                    <a:pt x="2804" y="4253"/>
                    <a:pt x="2962" y="4096"/>
                    <a:pt x="3151" y="4096"/>
                  </a:cubicBezTo>
                  <a:close/>
                  <a:moveTo>
                    <a:pt x="3182" y="0"/>
                  </a:moveTo>
                  <a:cubicBezTo>
                    <a:pt x="1481" y="0"/>
                    <a:pt x="63" y="1418"/>
                    <a:pt x="63" y="3119"/>
                  </a:cubicBezTo>
                  <a:cubicBezTo>
                    <a:pt x="63" y="3655"/>
                    <a:pt x="189" y="4159"/>
                    <a:pt x="473" y="4663"/>
                  </a:cubicBezTo>
                  <a:lnTo>
                    <a:pt x="32" y="5766"/>
                  </a:lnTo>
                  <a:cubicBezTo>
                    <a:pt x="0" y="5860"/>
                    <a:pt x="32" y="5986"/>
                    <a:pt x="126" y="6112"/>
                  </a:cubicBezTo>
                  <a:cubicBezTo>
                    <a:pt x="189" y="6175"/>
                    <a:pt x="347" y="6238"/>
                    <a:pt x="473" y="6238"/>
                  </a:cubicBezTo>
                  <a:lnTo>
                    <a:pt x="1764" y="5892"/>
                  </a:lnTo>
                  <a:cubicBezTo>
                    <a:pt x="2205" y="6144"/>
                    <a:pt x="2678" y="6238"/>
                    <a:pt x="3182" y="6238"/>
                  </a:cubicBezTo>
                  <a:cubicBezTo>
                    <a:pt x="4915" y="6238"/>
                    <a:pt x="6301" y="4789"/>
                    <a:pt x="6301" y="3119"/>
                  </a:cubicBezTo>
                  <a:cubicBezTo>
                    <a:pt x="6301" y="1386"/>
                    <a:pt x="4883" y="0"/>
                    <a:pt x="318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7" name="Google Shape;6215;p70"/>
            <p:cNvSpPr/>
            <p:nvPr/>
          </p:nvSpPr>
          <p:spPr bwMode="auto">
            <a:xfrm>
              <a:off x="581525" y="3440725"/>
              <a:ext cx="157550" cy="108700"/>
            </a:xfrm>
            <a:custGeom>
              <a:avLst/>
              <a:gdLst/>
              <a:ahLst/>
              <a:cxnLst/>
              <a:rect l="l" t="t" r="r" b="b"/>
              <a:pathLst>
                <a:path w="6302" h="4348" fill="norm" stroke="1" extrusionOk="0">
                  <a:moveTo>
                    <a:pt x="1355" y="0"/>
                  </a:moveTo>
                  <a:cubicBezTo>
                    <a:pt x="567" y="567"/>
                    <a:pt x="0" y="1513"/>
                    <a:pt x="0" y="2584"/>
                  </a:cubicBezTo>
                  <a:lnTo>
                    <a:pt x="0" y="4001"/>
                  </a:lnTo>
                  <a:cubicBezTo>
                    <a:pt x="63" y="4190"/>
                    <a:pt x="221" y="4348"/>
                    <a:pt x="410" y="4348"/>
                  </a:cubicBezTo>
                  <a:lnTo>
                    <a:pt x="5955" y="4348"/>
                  </a:lnTo>
                  <a:cubicBezTo>
                    <a:pt x="6144" y="4348"/>
                    <a:pt x="6301" y="4190"/>
                    <a:pt x="6301" y="4001"/>
                  </a:cubicBezTo>
                  <a:lnTo>
                    <a:pt x="6301" y="2584"/>
                  </a:lnTo>
                  <a:cubicBezTo>
                    <a:pt x="6301" y="1513"/>
                    <a:pt x="5797" y="599"/>
                    <a:pt x="4978" y="0"/>
                  </a:cubicBezTo>
                  <a:cubicBezTo>
                    <a:pt x="4537" y="536"/>
                    <a:pt x="3875" y="851"/>
                    <a:pt x="3151" y="851"/>
                  </a:cubicBezTo>
                  <a:cubicBezTo>
                    <a:pt x="2458" y="851"/>
                    <a:pt x="1796" y="536"/>
                    <a:pt x="13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08" name="Google Shape;6306;p70"/>
          <p:cNvGrpSpPr/>
          <p:nvPr/>
        </p:nvGrpSpPr>
        <p:grpSpPr bwMode="auto">
          <a:xfrm>
            <a:off x="409602" y="2267515"/>
            <a:ext cx="349133" cy="348217"/>
            <a:chOff x="4629125" y="3235150"/>
            <a:chExt cx="295375" cy="294600"/>
          </a:xfrm>
        </p:grpSpPr>
        <p:sp>
          <p:nvSpPr>
            <p:cNvPr id="209" name="Google Shape;6307;p70"/>
            <p:cNvSpPr/>
            <p:nvPr/>
          </p:nvSpPr>
          <p:spPr bwMode="auto">
            <a:xfrm>
              <a:off x="4696850" y="33911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fill="norm" stroke="1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64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10" name="Google Shape;6308;p70"/>
            <p:cNvSpPr/>
            <p:nvPr/>
          </p:nvSpPr>
          <p:spPr bwMode="auto">
            <a:xfrm>
              <a:off x="4680300" y="3443875"/>
              <a:ext cx="69350" cy="34675"/>
            </a:xfrm>
            <a:custGeom>
              <a:avLst/>
              <a:gdLst/>
              <a:ahLst/>
              <a:cxnLst/>
              <a:rect l="l" t="t" r="r" b="b"/>
              <a:pathLst>
                <a:path w="2774" h="1387" fill="norm" stroke="1" extrusionOk="0">
                  <a:moveTo>
                    <a:pt x="1387" y="0"/>
                  </a:moveTo>
                  <a:cubicBezTo>
                    <a:pt x="631" y="0"/>
                    <a:pt x="1" y="630"/>
                    <a:pt x="1" y="1387"/>
                  </a:cubicBezTo>
                  <a:lnTo>
                    <a:pt x="2773" y="1387"/>
                  </a:lnTo>
                  <a:cubicBezTo>
                    <a:pt x="2773" y="630"/>
                    <a:pt x="2175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11" name="Google Shape;6309;p70"/>
            <p:cNvSpPr/>
            <p:nvPr/>
          </p:nvSpPr>
          <p:spPr bwMode="auto">
            <a:xfrm>
              <a:off x="4629125" y="3339900"/>
              <a:ext cx="295375" cy="189850"/>
            </a:xfrm>
            <a:custGeom>
              <a:avLst/>
              <a:gdLst/>
              <a:ahLst/>
              <a:cxnLst/>
              <a:rect l="l" t="t" r="r" b="b"/>
              <a:pathLst>
                <a:path w="11815" h="7594" fill="norm" stroke="1" extrusionOk="0">
                  <a:moveTo>
                    <a:pt x="10050" y="2080"/>
                  </a:moveTo>
                  <a:cubicBezTo>
                    <a:pt x="10239" y="2080"/>
                    <a:pt x="10397" y="2238"/>
                    <a:pt x="10397" y="2427"/>
                  </a:cubicBezTo>
                  <a:cubicBezTo>
                    <a:pt x="10397" y="2616"/>
                    <a:pt x="10239" y="2773"/>
                    <a:pt x="10050" y="2773"/>
                  </a:cubicBezTo>
                  <a:lnTo>
                    <a:pt x="6553" y="2773"/>
                  </a:lnTo>
                  <a:cubicBezTo>
                    <a:pt x="6333" y="2773"/>
                    <a:pt x="6175" y="2616"/>
                    <a:pt x="6175" y="2427"/>
                  </a:cubicBezTo>
                  <a:cubicBezTo>
                    <a:pt x="6175" y="2238"/>
                    <a:pt x="6333" y="2080"/>
                    <a:pt x="6553" y="2080"/>
                  </a:cubicBezTo>
                  <a:close/>
                  <a:moveTo>
                    <a:pt x="10050" y="3466"/>
                  </a:moveTo>
                  <a:cubicBezTo>
                    <a:pt x="10239" y="3466"/>
                    <a:pt x="10397" y="3624"/>
                    <a:pt x="10397" y="3813"/>
                  </a:cubicBezTo>
                  <a:cubicBezTo>
                    <a:pt x="10397" y="4002"/>
                    <a:pt x="10239" y="4159"/>
                    <a:pt x="10050" y="4159"/>
                  </a:cubicBezTo>
                  <a:lnTo>
                    <a:pt x="6553" y="4159"/>
                  </a:lnTo>
                  <a:cubicBezTo>
                    <a:pt x="6333" y="4159"/>
                    <a:pt x="6175" y="4002"/>
                    <a:pt x="6175" y="3813"/>
                  </a:cubicBezTo>
                  <a:cubicBezTo>
                    <a:pt x="6175" y="3624"/>
                    <a:pt x="6333" y="3466"/>
                    <a:pt x="6553" y="3466"/>
                  </a:cubicBezTo>
                  <a:close/>
                  <a:moveTo>
                    <a:pt x="10050" y="4821"/>
                  </a:moveTo>
                  <a:cubicBezTo>
                    <a:pt x="10239" y="4821"/>
                    <a:pt x="10397" y="4978"/>
                    <a:pt x="10397" y="5199"/>
                  </a:cubicBezTo>
                  <a:cubicBezTo>
                    <a:pt x="10397" y="5388"/>
                    <a:pt x="10239" y="5546"/>
                    <a:pt x="10050" y="5546"/>
                  </a:cubicBezTo>
                  <a:lnTo>
                    <a:pt x="6553" y="5546"/>
                  </a:lnTo>
                  <a:cubicBezTo>
                    <a:pt x="6333" y="5546"/>
                    <a:pt x="6175" y="5388"/>
                    <a:pt x="6175" y="5199"/>
                  </a:cubicBezTo>
                  <a:cubicBezTo>
                    <a:pt x="6175" y="4978"/>
                    <a:pt x="6333" y="4821"/>
                    <a:pt x="6553" y="4821"/>
                  </a:cubicBezTo>
                  <a:close/>
                  <a:moveTo>
                    <a:pt x="3403" y="1418"/>
                  </a:moveTo>
                  <a:cubicBezTo>
                    <a:pt x="4127" y="1418"/>
                    <a:pt x="4757" y="2049"/>
                    <a:pt x="4757" y="2773"/>
                  </a:cubicBezTo>
                  <a:cubicBezTo>
                    <a:pt x="4757" y="3151"/>
                    <a:pt x="4600" y="3498"/>
                    <a:pt x="4379" y="3718"/>
                  </a:cubicBezTo>
                  <a:cubicBezTo>
                    <a:pt x="5009" y="4065"/>
                    <a:pt x="5451" y="4758"/>
                    <a:pt x="5451" y="5546"/>
                  </a:cubicBezTo>
                  <a:lnTo>
                    <a:pt x="5451" y="5892"/>
                  </a:lnTo>
                  <a:lnTo>
                    <a:pt x="5514" y="5892"/>
                  </a:lnTo>
                  <a:cubicBezTo>
                    <a:pt x="5514" y="6081"/>
                    <a:pt x="5356" y="6239"/>
                    <a:pt x="5167" y="6239"/>
                  </a:cubicBezTo>
                  <a:lnTo>
                    <a:pt x="1701" y="6239"/>
                  </a:lnTo>
                  <a:cubicBezTo>
                    <a:pt x="1512" y="6239"/>
                    <a:pt x="1355" y="6081"/>
                    <a:pt x="1355" y="5892"/>
                  </a:cubicBezTo>
                  <a:lnTo>
                    <a:pt x="1355" y="5546"/>
                  </a:lnTo>
                  <a:cubicBezTo>
                    <a:pt x="1355" y="4758"/>
                    <a:pt x="1764" y="4096"/>
                    <a:pt x="2395" y="3718"/>
                  </a:cubicBezTo>
                  <a:cubicBezTo>
                    <a:pt x="2174" y="3498"/>
                    <a:pt x="2016" y="3151"/>
                    <a:pt x="2016" y="2773"/>
                  </a:cubicBezTo>
                  <a:cubicBezTo>
                    <a:pt x="2016" y="2049"/>
                    <a:pt x="2647" y="1418"/>
                    <a:pt x="3403" y="1418"/>
                  </a:cubicBezTo>
                  <a:close/>
                  <a:moveTo>
                    <a:pt x="1040" y="1"/>
                  </a:moveTo>
                  <a:cubicBezTo>
                    <a:pt x="441" y="1"/>
                    <a:pt x="0" y="473"/>
                    <a:pt x="0" y="1009"/>
                  </a:cubicBezTo>
                  <a:lnTo>
                    <a:pt x="0" y="6554"/>
                  </a:lnTo>
                  <a:cubicBezTo>
                    <a:pt x="0" y="7152"/>
                    <a:pt x="473" y="7593"/>
                    <a:pt x="1040" y="7593"/>
                  </a:cubicBezTo>
                  <a:lnTo>
                    <a:pt x="10806" y="7593"/>
                  </a:lnTo>
                  <a:cubicBezTo>
                    <a:pt x="11373" y="7593"/>
                    <a:pt x="11815" y="7121"/>
                    <a:pt x="11815" y="6554"/>
                  </a:cubicBezTo>
                  <a:lnTo>
                    <a:pt x="11815" y="1009"/>
                  </a:lnTo>
                  <a:cubicBezTo>
                    <a:pt x="11783" y="473"/>
                    <a:pt x="11310" y="1"/>
                    <a:pt x="10743" y="1"/>
                  </a:cubicBezTo>
                  <a:lnTo>
                    <a:pt x="7593" y="1"/>
                  </a:lnTo>
                  <a:lnTo>
                    <a:pt x="7593" y="347"/>
                  </a:lnTo>
                  <a:cubicBezTo>
                    <a:pt x="7593" y="946"/>
                    <a:pt x="7120" y="1355"/>
                    <a:pt x="6585" y="1355"/>
                  </a:cubicBezTo>
                  <a:lnTo>
                    <a:pt x="5198" y="1355"/>
                  </a:lnTo>
                  <a:cubicBezTo>
                    <a:pt x="4600" y="1355"/>
                    <a:pt x="4190" y="883"/>
                    <a:pt x="4190" y="347"/>
                  </a:cubicBezTo>
                  <a:lnTo>
                    <a:pt x="419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12" name="Google Shape;6310;p70"/>
            <p:cNvSpPr/>
            <p:nvPr/>
          </p:nvSpPr>
          <p:spPr bwMode="auto">
            <a:xfrm>
              <a:off x="4714975" y="3287125"/>
              <a:ext cx="122100" cy="70125"/>
            </a:xfrm>
            <a:custGeom>
              <a:avLst/>
              <a:gdLst/>
              <a:ahLst/>
              <a:cxnLst/>
              <a:rect l="l" t="t" r="r" b="b"/>
              <a:pathLst>
                <a:path w="4884" h="2805" fill="norm" stroke="1" extrusionOk="0">
                  <a:moveTo>
                    <a:pt x="693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1104"/>
                    <a:pt x="315" y="1419"/>
                    <a:pt x="693" y="1419"/>
                  </a:cubicBezTo>
                  <a:lnTo>
                    <a:pt x="1418" y="1419"/>
                  </a:lnTo>
                  <a:lnTo>
                    <a:pt x="1418" y="2458"/>
                  </a:lnTo>
                  <a:cubicBezTo>
                    <a:pt x="1386" y="2647"/>
                    <a:pt x="1544" y="2805"/>
                    <a:pt x="1733" y="2805"/>
                  </a:cubicBezTo>
                  <a:lnTo>
                    <a:pt x="3119" y="2805"/>
                  </a:lnTo>
                  <a:cubicBezTo>
                    <a:pt x="3308" y="2805"/>
                    <a:pt x="3466" y="2647"/>
                    <a:pt x="3466" y="2458"/>
                  </a:cubicBezTo>
                  <a:lnTo>
                    <a:pt x="3466" y="1419"/>
                  </a:lnTo>
                  <a:lnTo>
                    <a:pt x="4159" y="1419"/>
                  </a:lnTo>
                  <a:cubicBezTo>
                    <a:pt x="4568" y="1419"/>
                    <a:pt x="4883" y="1104"/>
                    <a:pt x="4883" y="725"/>
                  </a:cubicBezTo>
                  <a:cubicBezTo>
                    <a:pt x="4883" y="316"/>
                    <a:pt x="4568" y="1"/>
                    <a:pt x="4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13" name="Google Shape;6311;p70"/>
            <p:cNvSpPr/>
            <p:nvPr/>
          </p:nvSpPr>
          <p:spPr bwMode="auto">
            <a:xfrm>
              <a:off x="4732300" y="3235150"/>
              <a:ext cx="86650" cy="35475"/>
            </a:xfrm>
            <a:custGeom>
              <a:avLst/>
              <a:gdLst/>
              <a:ahLst/>
              <a:cxnLst/>
              <a:rect l="l" t="t" r="r" b="b"/>
              <a:pathLst>
                <a:path w="3466" h="1419" fill="norm" stroke="1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3466" y="1418"/>
                  </a:lnTo>
                  <a:lnTo>
                    <a:pt x="3466" y="347"/>
                  </a:lnTo>
                  <a:cubicBezTo>
                    <a:pt x="3466" y="158"/>
                    <a:pt x="3308" y="1"/>
                    <a:pt x="31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14" name="Google Shape;6274;p70"/>
          <p:cNvGrpSpPr/>
          <p:nvPr/>
        </p:nvGrpSpPr>
        <p:grpSpPr bwMode="auto">
          <a:xfrm>
            <a:off x="5136022" y="3269375"/>
            <a:ext cx="351024" cy="347301"/>
            <a:chOff x="946175" y="3619500"/>
            <a:chExt cx="296975" cy="293825"/>
          </a:xfrm>
        </p:grpSpPr>
        <p:sp>
          <p:nvSpPr>
            <p:cNvPr id="215" name="Google Shape;6275;p70"/>
            <p:cNvSpPr/>
            <p:nvPr/>
          </p:nvSpPr>
          <p:spPr bwMode="auto">
            <a:xfrm>
              <a:off x="963525" y="3619500"/>
              <a:ext cx="207950" cy="293825"/>
            </a:xfrm>
            <a:custGeom>
              <a:avLst/>
              <a:gdLst/>
              <a:ahLst/>
              <a:cxnLst/>
              <a:rect l="l" t="t" r="r" b="b"/>
              <a:pathLst>
                <a:path w="8318" h="11753" fill="norm" stroke="1" extrusionOk="0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16" name="Google Shape;6276;p70"/>
            <p:cNvSpPr/>
            <p:nvPr/>
          </p:nvSpPr>
          <p:spPr bwMode="auto">
            <a:xfrm>
              <a:off x="1185625" y="3688025"/>
              <a:ext cx="57525" cy="55950"/>
            </a:xfrm>
            <a:custGeom>
              <a:avLst/>
              <a:gdLst/>
              <a:ahLst/>
              <a:cxnLst/>
              <a:rect l="l" t="t" r="r" b="b"/>
              <a:pathLst>
                <a:path w="2301" h="2238" fill="norm" stroke="1" extrusionOk="0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17" name="Google Shape;6277;p70"/>
            <p:cNvSpPr/>
            <p:nvPr/>
          </p:nvSpPr>
          <p:spPr bwMode="auto">
            <a:xfrm>
              <a:off x="1088075" y="3795925"/>
              <a:ext cx="46375" cy="45025"/>
            </a:xfrm>
            <a:custGeom>
              <a:avLst/>
              <a:gdLst/>
              <a:ahLst/>
              <a:cxnLst/>
              <a:rect l="l" t="t" r="r" b="b"/>
              <a:pathLst>
                <a:path w="1855" h="1801" fill="norm" stroke="1" extrusionOk="0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18" name="Google Shape;6278;p70"/>
            <p:cNvSpPr/>
            <p:nvPr/>
          </p:nvSpPr>
          <p:spPr bwMode="auto">
            <a:xfrm>
              <a:off x="1112375" y="3720325"/>
              <a:ext cx="97700" cy="97700"/>
            </a:xfrm>
            <a:custGeom>
              <a:avLst/>
              <a:gdLst/>
              <a:ahLst/>
              <a:cxnLst/>
              <a:rect l="l" t="t" r="r" b="b"/>
              <a:pathLst>
                <a:path w="3908" h="3908" fill="norm" stroke="1" extrusionOk="0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19" name="Google Shape;6279;p70"/>
            <p:cNvSpPr/>
            <p:nvPr/>
          </p:nvSpPr>
          <p:spPr bwMode="auto">
            <a:xfrm>
              <a:off x="1120250" y="3623450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fill="norm" stroke="1" extrusionOk="0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20" name="Google Shape;6280;p70"/>
            <p:cNvSpPr/>
            <p:nvPr/>
          </p:nvSpPr>
          <p:spPr bwMode="auto">
            <a:xfrm>
              <a:off x="946175" y="3879425"/>
              <a:ext cx="166225" cy="33900"/>
            </a:xfrm>
            <a:custGeom>
              <a:avLst/>
              <a:gdLst/>
              <a:ahLst/>
              <a:cxnLst/>
              <a:rect l="l" t="t" r="r" b="b"/>
              <a:pathLst>
                <a:path w="6649" h="1356" fill="norm" stroke="1" extrusionOk="0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1" name="Google Shape;411;p46"/>
          <p:cNvSpPr/>
          <p:nvPr/>
        </p:nvSpPr>
        <p:spPr bwMode="auto">
          <a:xfrm rot="-5400000" flipH="1">
            <a:off x="4355684" y="514032"/>
            <a:ext cx="3362000" cy="5254348"/>
          </a:xfrm>
          <a:prstGeom prst="snip1Rect">
            <a:avLst>
              <a:gd name="adj" fmla="val 16667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18" name="Google Shape;418;p46"/>
          <p:cNvSpPr txBox="1">
            <a:spLocks noGrp="1"/>
          </p:cNvSpPr>
          <p:nvPr>
            <p:ph type="ctrTitle" idx="3"/>
          </p:nvPr>
        </p:nvSpPr>
        <p:spPr bwMode="auto">
          <a:xfrm>
            <a:off x="2796826" y="4405240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solidFill>
                  <a:schemeClr val="lt1"/>
                </a:solidFill>
              </a:rPr>
              <a:t>2022</a:t>
            </a:r>
            <a:endParaRPr/>
          </a:p>
        </p:txBody>
      </p:sp>
      <p:sp>
        <p:nvSpPr>
          <p:cNvPr id="86" name="Google Shape;417;p46"/>
          <p:cNvSpPr txBox="1"/>
          <p:nvPr/>
        </p:nvSpPr>
        <p:spPr bwMode="auto">
          <a:xfrm>
            <a:off x="4436962" y="1765142"/>
            <a:ext cx="3468061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 marL="0" indent="0" algn="r"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Evolution GF et RH – Berger Levrault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87" name="Google Shape;417;p46"/>
          <p:cNvSpPr txBox="1"/>
          <p:nvPr/>
        </p:nvSpPr>
        <p:spPr bwMode="auto">
          <a:xfrm>
            <a:off x="4018322" y="3683754"/>
            <a:ext cx="4176334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 marL="0" indent="0"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Refonte site web et appli ville – AMP Métropole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41" name="Google Shape;259;p41"/>
          <p:cNvSpPr txBox="1"/>
          <p:nvPr/>
        </p:nvSpPr>
        <p:spPr bwMode="auto">
          <a:xfrm>
            <a:off x="3948880" y="321296"/>
            <a:ext cx="4251408" cy="10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2400" b="1">
                <a:solidFill>
                  <a:srgbClr val="00B0F0"/>
                </a:solidFill>
                <a:latin typeface="Exo 2"/>
                <a:ea typeface="Exo 2"/>
                <a:cs typeface="Exo 2"/>
              </a:rPr>
              <a:t>Modernisation de l’administration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000" b="1">
              <a:solidFill>
                <a:srgbClr val="434343"/>
              </a:solidFill>
              <a:latin typeface="Exo 2"/>
              <a:ea typeface="Exo 2"/>
              <a:cs typeface="Exo 2"/>
            </a:endParaRPr>
          </a:p>
        </p:txBody>
      </p:sp>
      <p:sp>
        <p:nvSpPr>
          <p:cNvPr id="57" name="Google Shape;417;p46"/>
          <p:cNvSpPr txBox="1"/>
          <p:nvPr/>
        </p:nvSpPr>
        <p:spPr bwMode="auto">
          <a:xfrm>
            <a:off x="4436963" y="2256596"/>
            <a:ext cx="3468061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 marL="0" indent="0" algn="r"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Contrôle accès salles asso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58" name="Google Shape;417;p46"/>
          <p:cNvSpPr txBox="1"/>
          <p:nvPr/>
        </p:nvSpPr>
        <p:spPr bwMode="auto">
          <a:xfrm>
            <a:off x="4436964" y="2732315"/>
            <a:ext cx="3468061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 marL="0" indent="0" algn="r"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Sauvegarde Cloud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59" name="Google Shape;417;p46"/>
          <p:cNvSpPr txBox="1"/>
          <p:nvPr/>
        </p:nvSpPr>
        <p:spPr bwMode="auto">
          <a:xfrm>
            <a:off x="4436965" y="3198070"/>
            <a:ext cx="3468061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 marL="0" indent="0" algn="r"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Office Online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60" name="Google Shape;417;p46"/>
          <p:cNvSpPr txBox="1"/>
          <p:nvPr/>
        </p:nvSpPr>
        <p:spPr bwMode="auto">
          <a:xfrm>
            <a:off x="5501370" y="4115274"/>
            <a:ext cx="3085489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 marL="0" indent="0"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SIG Sigma – AMP Métropole</a:t>
            </a: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61" name="Google Shape;6110;p70"/>
          <p:cNvGrpSpPr/>
          <p:nvPr/>
        </p:nvGrpSpPr>
        <p:grpSpPr bwMode="auto">
          <a:xfrm>
            <a:off x="8108548" y="1807164"/>
            <a:ext cx="351786" cy="326274"/>
            <a:chOff x="-62511900" y="4129100"/>
            <a:chExt cx="304050" cy="282000"/>
          </a:xfrm>
        </p:grpSpPr>
        <p:sp>
          <p:nvSpPr>
            <p:cNvPr id="62" name="Google Shape;6111;p70"/>
            <p:cNvSpPr/>
            <p:nvPr/>
          </p:nvSpPr>
          <p:spPr bwMode="auto">
            <a:xfrm>
              <a:off x="-62414225" y="4203925"/>
              <a:ext cx="206375" cy="207175"/>
            </a:xfrm>
            <a:custGeom>
              <a:avLst/>
              <a:gdLst/>
              <a:ahLst/>
              <a:cxnLst/>
              <a:rect l="l" t="t" r="r" b="b"/>
              <a:pathLst>
                <a:path w="8255" h="8287" fill="norm" stroke="1" extrusionOk="0">
                  <a:moveTo>
                    <a:pt x="4128" y="1229"/>
                  </a:moveTo>
                  <a:cubicBezTo>
                    <a:pt x="4348" y="1229"/>
                    <a:pt x="4506" y="1418"/>
                    <a:pt x="4506" y="1670"/>
                  </a:cubicBezTo>
                  <a:lnTo>
                    <a:pt x="4506" y="1922"/>
                  </a:lnTo>
                  <a:cubicBezTo>
                    <a:pt x="4978" y="2080"/>
                    <a:pt x="5356" y="2552"/>
                    <a:pt x="5356" y="3119"/>
                  </a:cubicBezTo>
                  <a:cubicBezTo>
                    <a:pt x="5356" y="3340"/>
                    <a:pt x="5136" y="3498"/>
                    <a:pt x="4947" y="3498"/>
                  </a:cubicBezTo>
                  <a:cubicBezTo>
                    <a:pt x="4726" y="3498"/>
                    <a:pt x="4506" y="3308"/>
                    <a:pt x="4506" y="3119"/>
                  </a:cubicBezTo>
                  <a:cubicBezTo>
                    <a:pt x="4506" y="2867"/>
                    <a:pt x="4317" y="2710"/>
                    <a:pt x="4128" y="2710"/>
                  </a:cubicBezTo>
                  <a:cubicBezTo>
                    <a:pt x="3939" y="2710"/>
                    <a:pt x="3687" y="2930"/>
                    <a:pt x="3687" y="3119"/>
                  </a:cubicBezTo>
                  <a:cubicBezTo>
                    <a:pt x="3718" y="3340"/>
                    <a:pt x="4033" y="3592"/>
                    <a:pt x="4411" y="3813"/>
                  </a:cubicBezTo>
                  <a:cubicBezTo>
                    <a:pt x="4821" y="4128"/>
                    <a:pt x="5388" y="4537"/>
                    <a:pt x="5388" y="5199"/>
                  </a:cubicBezTo>
                  <a:cubicBezTo>
                    <a:pt x="5388" y="5766"/>
                    <a:pt x="5041" y="6175"/>
                    <a:pt x="4569" y="6396"/>
                  </a:cubicBezTo>
                  <a:lnTo>
                    <a:pt x="4569" y="6648"/>
                  </a:lnTo>
                  <a:cubicBezTo>
                    <a:pt x="4569" y="6900"/>
                    <a:pt x="4348" y="7089"/>
                    <a:pt x="4159" y="7089"/>
                  </a:cubicBezTo>
                  <a:cubicBezTo>
                    <a:pt x="3970" y="7089"/>
                    <a:pt x="3718" y="6900"/>
                    <a:pt x="3718" y="6648"/>
                  </a:cubicBezTo>
                  <a:lnTo>
                    <a:pt x="3718" y="6396"/>
                  </a:lnTo>
                  <a:cubicBezTo>
                    <a:pt x="3245" y="6238"/>
                    <a:pt x="2899" y="5766"/>
                    <a:pt x="2899" y="5199"/>
                  </a:cubicBezTo>
                  <a:cubicBezTo>
                    <a:pt x="2899" y="4978"/>
                    <a:pt x="3088" y="4821"/>
                    <a:pt x="3308" y="4821"/>
                  </a:cubicBezTo>
                  <a:cubicBezTo>
                    <a:pt x="3498" y="4821"/>
                    <a:pt x="3687" y="5010"/>
                    <a:pt x="3687" y="5199"/>
                  </a:cubicBezTo>
                  <a:cubicBezTo>
                    <a:pt x="3687" y="5451"/>
                    <a:pt x="3876" y="5608"/>
                    <a:pt x="4128" y="5608"/>
                  </a:cubicBezTo>
                  <a:cubicBezTo>
                    <a:pt x="4348" y="5608"/>
                    <a:pt x="4506" y="5388"/>
                    <a:pt x="4506" y="5199"/>
                  </a:cubicBezTo>
                  <a:cubicBezTo>
                    <a:pt x="4506" y="4978"/>
                    <a:pt x="4191" y="4726"/>
                    <a:pt x="3844" y="4506"/>
                  </a:cubicBezTo>
                  <a:cubicBezTo>
                    <a:pt x="3403" y="4191"/>
                    <a:pt x="2867" y="3781"/>
                    <a:pt x="2867" y="3119"/>
                  </a:cubicBezTo>
                  <a:cubicBezTo>
                    <a:pt x="2867" y="2552"/>
                    <a:pt x="3214" y="2143"/>
                    <a:pt x="3687" y="1922"/>
                  </a:cubicBezTo>
                  <a:lnTo>
                    <a:pt x="3687" y="1670"/>
                  </a:lnTo>
                  <a:cubicBezTo>
                    <a:pt x="3687" y="1418"/>
                    <a:pt x="3876" y="1229"/>
                    <a:pt x="4128" y="1229"/>
                  </a:cubicBezTo>
                  <a:close/>
                  <a:moveTo>
                    <a:pt x="4128" y="0"/>
                  </a:moveTo>
                  <a:cubicBezTo>
                    <a:pt x="1828" y="0"/>
                    <a:pt x="0" y="1859"/>
                    <a:pt x="0" y="4128"/>
                  </a:cubicBezTo>
                  <a:cubicBezTo>
                    <a:pt x="0" y="6427"/>
                    <a:pt x="1828" y="8286"/>
                    <a:pt x="4128" y="8286"/>
                  </a:cubicBezTo>
                  <a:cubicBezTo>
                    <a:pt x="6396" y="8286"/>
                    <a:pt x="8255" y="6427"/>
                    <a:pt x="8255" y="4128"/>
                  </a:cubicBezTo>
                  <a:cubicBezTo>
                    <a:pt x="8255" y="1859"/>
                    <a:pt x="6396" y="0"/>
                    <a:pt x="412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3" name="Google Shape;6112;p70"/>
            <p:cNvSpPr/>
            <p:nvPr/>
          </p:nvSpPr>
          <p:spPr bwMode="auto">
            <a:xfrm>
              <a:off x="-62511100" y="4129100"/>
              <a:ext cx="159900" cy="74850"/>
            </a:xfrm>
            <a:custGeom>
              <a:avLst/>
              <a:gdLst/>
              <a:ahLst/>
              <a:cxnLst/>
              <a:rect l="l" t="t" r="r" b="b"/>
              <a:pathLst>
                <a:path w="6396" h="2994" fill="norm" stroke="1" extrusionOk="0">
                  <a:moveTo>
                    <a:pt x="3214" y="1"/>
                  </a:moveTo>
                  <a:cubicBezTo>
                    <a:pt x="1450" y="1"/>
                    <a:pt x="0" y="662"/>
                    <a:pt x="0" y="1513"/>
                  </a:cubicBezTo>
                  <a:cubicBezTo>
                    <a:pt x="0" y="2332"/>
                    <a:pt x="1450" y="2993"/>
                    <a:pt x="3214" y="2993"/>
                  </a:cubicBezTo>
                  <a:cubicBezTo>
                    <a:pt x="4947" y="2993"/>
                    <a:pt x="6396" y="2332"/>
                    <a:pt x="6396" y="1513"/>
                  </a:cubicBezTo>
                  <a:cubicBezTo>
                    <a:pt x="6396" y="662"/>
                    <a:pt x="4947" y="1"/>
                    <a:pt x="32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4" name="Google Shape;6113;p70"/>
            <p:cNvSpPr/>
            <p:nvPr/>
          </p:nvSpPr>
          <p:spPr bwMode="auto">
            <a:xfrm>
              <a:off x="-62511100" y="4207075"/>
              <a:ext cx="110275" cy="59875"/>
            </a:xfrm>
            <a:custGeom>
              <a:avLst/>
              <a:gdLst/>
              <a:ahLst/>
              <a:cxnLst/>
              <a:rect l="l" t="t" r="r" b="b"/>
              <a:pathLst>
                <a:path w="4411" h="2395" fill="norm" stroke="1" extrusionOk="0">
                  <a:moveTo>
                    <a:pt x="0" y="0"/>
                  </a:moveTo>
                  <a:lnTo>
                    <a:pt x="0" y="1135"/>
                  </a:lnTo>
                  <a:cubicBezTo>
                    <a:pt x="0" y="1450"/>
                    <a:pt x="347" y="1765"/>
                    <a:pt x="882" y="2017"/>
                  </a:cubicBezTo>
                  <a:cubicBezTo>
                    <a:pt x="1355" y="2237"/>
                    <a:pt x="2332" y="2395"/>
                    <a:pt x="3151" y="2395"/>
                  </a:cubicBezTo>
                  <a:lnTo>
                    <a:pt x="3308" y="2395"/>
                  </a:lnTo>
                  <a:cubicBezTo>
                    <a:pt x="3560" y="1733"/>
                    <a:pt x="3907" y="1135"/>
                    <a:pt x="4411" y="631"/>
                  </a:cubicBezTo>
                  <a:lnTo>
                    <a:pt x="4411" y="631"/>
                  </a:lnTo>
                  <a:cubicBezTo>
                    <a:pt x="4033" y="694"/>
                    <a:pt x="3623" y="757"/>
                    <a:pt x="3182" y="757"/>
                  </a:cubicBezTo>
                  <a:cubicBezTo>
                    <a:pt x="2363" y="757"/>
                    <a:pt x="1261" y="599"/>
                    <a:pt x="567" y="316"/>
                  </a:cubicBezTo>
                  <a:cubicBezTo>
                    <a:pt x="347" y="221"/>
                    <a:pt x="158" y="127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5" name="Google Shape;6114;p70"/>
            <p:cNvSpPr/>
            <p:nvPr/>
          </p:nvSpPr>
          <p:spPr bwMode="auto">
            <a:xfrm>
              <a:off x="-62511100" y="4329950"/>
              <a:ext cx="106350" cy="59875"/>
            </a:xfrm>
            <a:custGeom>
              <a:avLst/>
              <a:gdLst/>
              <a:ahLst/>
              <a:cxnLst/>
              <a:rect l="l" t="t" r="r" b="b"/>
              <a:pathLst>
                <a:path w="4254" h="2395" fill="norm" stroke="1" extrusionOk="0">
                  <a:moveTo>
                    <a:pt x="0" y="0"/>
                  </a:moveTo>
                  <a:lnTo>
                    <a:pt x="0" y="1197"/>
                  </a:lnTo>
                  <a:cubicBezTo>
                    <a:pt x="0" y="1701"/>
                    <a:pt x="1355" y="2395"/>
                    <a:pt x="3182" y="2395"/>
                  </a:cubicBezTo>
                  <a:cubicBezTo>
                    <a:pt x="3560" y="2395"/>
                    <a:pt x="3907" y="2363"/>
                    <a:pt x="4254" y="2332"/>
                  </a:cubicBezTo>
                  <a:cubicBezTo>
                    <a:pt x="3875" y="1859"/>
                    <a:pt x="3560" y="1355"/>
                    <a:pt x="3340" y="756"/>
                  </a:cubicBezTo>
                  <a:lnTo>
                    <a:pt x="3182" y="756"/>
                  </a:lnTo>
                  <a:cubicBezTo>
                    <a:pt x="2363" y="756"/>
                    <a:pt x="1261" y="599"/>
                    <a:pt x="567" y="315"/>
                  </a:cubicBezTo>
                  <a:cubicBezTo>
                    <a:pt x="347" y="252"/>
                    <a:pt x="158" y="126"/>
                    <a:pt x="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4" name="Google Shape;6115;p70"/>
            <p:cNvSpPr/>
            <p:nvPr/>
          </p:nvSpPr>
          <p:spPr bwMode="auto">
            <a:xfrm>
              <a:off x="-62511900" y="4268500"/>
              <a:ext cx="78000" cy="60674"/>
            </a:xfrm>
            <a:custGeom>
              <a:avLst/>
              <a:gdLst/>
              <a:ahLst/>
              <a:cxnLst/>
              <a:rect l="l" t="t" r="r" b="b"/>
              <a:pathLst>
                <a:path w="3120" h="2427" fill="norm" stroke="1" extrusionOk="0">
                  <a:moveTo>
                    <a:pt x="1" y="1"/>
                  </a:moveTo>
                  <a:lnTo>
                    <a:pt x="1" y="1167"/>
                  </a:lnTo>
                  <a:lnTo>
                    <a:pt x="32" y="1167"/>
                  </a:lnTo>
                  <a:cubicBezTo>
                    <a:pt x="32" y="1482"/>
                    <a:pt x="379" y="1797"/>
                    <a:pt x="914" y="2017"/>
                  </a:cubicBezTo>
                  <a:cubicBezTo>
                    <a:pt x="1387" y="2238"/>
                    <a:pt x="2332" y="2395"/>
                    <a:pt x="3120" y="2427"/>
                  </a:cubicBezTo>
                  <a:cubicBezTo>
                    <a:pt x="3057" y="2143"/>
                    <a:pt x="3025" y="1860"/>
                    <a:pt x="3025" y="1608"/>
                  </a:cubicBezTo>
                  <a:cubicBezTo>
                    <a:pt x="3025" y="1324"/>
                    <a:pt x="3088" y="1041"/>
                    <a:pt x="3120" y="757"/>
                  </a:cubicBezTo>
                  <a:cubicBezTo>
                    <a:pt x="2332" y="757"/>
                    <a:pt x="1230" y="599"/>
                    <a:pt x="536" y="316"/>
                  </a:cubicBezTo>
                  <a:cubicBezTo>
                    <a:pt x="347" y="253"/>
                    <a:pt x="158" y="127"/>
                    <a:pt x="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96" name="Google Shape;7237;p72"/>
          <p:cNvGrpSpPr/>
          <p:nvPr/>
        </p:nvGrpSpPr>
        <p:grpSpPr bwMode="auto">
          <a:xfrm>
            <a:off x="8084173" y="2751505"/>
            <a:ext cx="355258" cy="356205"/>
            <a:chOff x="-46409700" y="3569100"/>
            <a:chExt cx="300100" cy="300899"/>
          </a:xfrm>
        </p:grpSpPr>
        <p:sp>
          <p:nvSpPr>
            <p:cNvPr id="97" name="Google Shape;7238;p72"/>
            <p:cNvSpPr/>
            <p:nvPr/>
          </p:nvSpPr>
          <p:spPr bwMode="auto">
            <a:xfrm>
              <a:off x="-46234850" y="3569100"/>
              <a:ext cx="18125" cy="52799"/>
            </a:xfrm>
            <a:custGeom>
              <a:avLst/>
              <a:gdLst/>
              <a:ahLst/>
              <a:cxnLst/>
              <a:rect l="l" t="t" r="r" b="b"/>
              <a:pathLst>
                <a:path w="725" h="2112" fill="norm" stroke="1" extrusionOk="0">
                  <a:moveTo>
                    <a:pt x="0" y="1"/>
                  </a:moveTo>
                  <a:lnTo>
                    <a:pt x="0" y="2111"/>
                  </a:lnTo>
                  <a:lnTo>
                    <a:pt x="725" y="2111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8" name="Google Shape;7239;p72"/>
            <p:cNvSpPr/>
            <p:nvPr/>
          </p:nvSpPr>
          <p:spPr bwMode="auto">
            <a:xfrm>
              <a:off x="-46270300" y="374552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fill="norm" stroke="1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9" name="Google Shape;7240;p72"/>
            <p:cNvSpPr/>
            <p:nvPr/>
          </p:nvSpPr>
          <p:spPr bwMode="auto">
            <a:xfrm>
              <a:off x="-46305750" y="3710875"/>
              <a:ext cx="89025" cy="88225"/>
            </a:xfrm>
            <a:custGeom>
              <a:avLst/>
              <a:gdLst/>
              <a:ahLst/>
              <a:cxnLst/>
              <a:rect l="l" t="t" r="r" b="b"/>
              <a:pathLst>
                <a:path w="3561" h="3529" fill="norm" stroke="1" extrusionOk="0">
                  <a:moveTo>
                    <a:pt x="1765" y="662"/>
                  </a:moveTo>
                  <a:cubicBezTo>
                    <a:pt x="2364" y="662"/>
                    <a:pt x="2836" y="1135"/>
                    <a:pt x="2836" y="1733"/>
                  </a:cubicBezTo>
                  <a:cubicBezTo>
                    <a:pt x="2836" y="2332"/>
                    <a:pt x="2364" y="2804"/>
                    <a:pt x="1765" y="2804"/>
                  </a:cubicBezTo>
                  <a:cubicBezTo>
                    <a:pt x="1198" y="2804"/>
                    <a:pt x="725" y="2332"/>
                    <a:pt x="725" y="1733"/>
                  </a:cubicBezTo>
                  <a:cubicBezTo>
                    <a:pt x="725" y="1135"/>
                    <a:pt x="1198" y="662"/>
                    <a:pt x="1765" y="662"/>
                  </a:cubicBezTo>
                  <a:close/>
                  <a:moveTo>
                    <a:pt x="1765" y="0"/>
                  </a:moveTo>
                  <a:cubicBezTo>
                    <a:pt x="788" y="0"/>
                    <a:pt x="1" y="788"/>
                    <a:pt x="1" y="1765"/>
                  </a:cubicBezTo>
                  <a:cubicBezTo>
                    <a:pt x="1" y="2741"/>
                    <a:pt x="788" y="3529"/>
                    <a:pt x="1765" y="3529"/>
                  </a:cubicBezTo>
                  <a:cubicBezTo>
                    <a:pt x="2773" y="3529"/>
                    <a:pt x="3561" y="2741"/>
                    <a:pt x="3561" y="1765"/>
                  </a:cubicBezTo>
                  <a:cubicBezTo>
                    <a:pt x="3561" y="788"/>
                    <a:pt x="2773" y="0"/>
                    <a:pt x="176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0" name="Google Shape;7241;p72"/>
            <p:cNvSpPr/>
            <p:nvPr/>
          </p:nvSpPr>
          <p:spPr bwMode="auto">
            <a:xfrm>
              <a:off x="-46409700" y="3569900"/>
              <a:ext cx="300100" cy="300100"/>
            </a:xfrm>
            <a:custGeom>
              <a:avLst/>
              <a:gdLst/>
              <a:ahLst/>
              <a:cxnLst/>
              <a:rect l="l" t="t" r="r" b="b"/>
              <a:pathLst>
                <a:path w="12004" h="12004" fill="norm" stroke="1" extrusionOk="0">
                  <a:moveTo>
                    <a:pt x="5923" y="4978"/>
                  </a:moveTo>
                  <a:cubicBezTo>
                    <a:pt x="7278" y="4978"/>
                    <a:pt x="8381" y="6081"/>
                    <a:pt x="8381" y="7404"/>
                  </a:cubicBezTo>
                  <a:cubicBezTo>
                    <a:pt x="8412" y="8758"/>
                    <a:pt x="7309" y="9830"/>
                    <a:pt x="5923" y="9830"/>
                  </a:cubicBezTo>
                  <a:cubicBezTo>
                    <a:pt x="4600" y="9830"/>
                    <a:pt x="3497" y="8727"/>
                    <a:pt x="3497" y="7404"/>
                  </a:cubicBezTo>
                  <a:cubicBezTo>
                    <a:pt x="3497" y="6081"/>
                    <a:pt x="4600" y="4978"/>
                    <a:pt x="5923" y="4978"/>
                  </a:cubicBezTo>
                  <a:close/>
                  <a:moveTo>
                    <a:pt x="2426" y="9861"/>
                  </a:moveTo>
                  <a:cubicBezTo>
                    <a:pt x="2647" y="9861"/>
                    <a:pt x="2773" y="10019"/>
                    <a:pt x="2773" y="10208"/>
                  </a:cubicBezTo>
                  <a:cubicBezTo>
                    <a:pt x="2773" y="10397"/>
                    <a:pt x="2647" y="10554"/>
                    <a:pt x="2426" y="10554"/>
                  </a:cubicBezTo>
                  <a:lnTo>
                    <a:pt x="1733" y="10554"/>
                  </a:lnTo>
                  <a:cubicBezTo>
                    <a:pt x="1512" y="10554"/>
                    <a:pt x="1386" y="10397"/>
                    <a:pt x="1386" y="10208"/>
                  </a:cubicBezTo>
                  <a:cubicBezTo>
                    <a:pt x="1386" y="10019"/>
                    <a:pt x="1512" y="9861"/>
                    <a:pt x="1733" y="9861"/>
                  </a:cubicBezTo>
                  <a:close/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1657"/>
                  </a:lnTo>
                  <a:cubicBezTo>
                    <a:pt x="0" y="11846"/>
                    <a:pt x="158" y="12003"/>
                    <a:pt x="347" y="12003"/>
                  </a:cubicBezTo>
                  <a:lnTo>
                    <a:pt x="11657" y="12003"/>
                  </a:lnTo>
                  <a:cubicBezTo>
                    <a:pt x="11846" y="12003"/>
                    <a:pt x="12004" y="11846"/>
                    <a:pt x="12004" y="11657"/>
                  </a:cubicBezTo>
                  <a:lnTo>
                    <a:pt x="12004" y="2489"/>
                  </a:lnTo>
                  <a:cubicBezTo>
                    <a:pt x="11909" y="2331"/>
                    <a:pt x="11878" y="2237"/>
                    <a:pt x="11846" y="2205"/>
                  </a:cubicBezTo>
                  <a:lnTo>
                    <a:pt x="9830" y="189"/>
                  </a:lnTo>
                  <a:lnTo>
                    <a:pt x="9830" y="3875"/>
                  </a:lnTo>
                  <a:cubicBezTo>
                    <a:pt x="9830" y="4064"/>
                    <a:pt x="9672" y="4222"/>
                    <a:pt x="9483" y="4222"/>
                  </a:cubicBezTo>
                  <a:lnTo>
                    <a:pt x="2458" y="4222"/>
                  </a:lnTo>
                  <a:cubicBezTo>
                    <a:pt x="2269" y="4222"/>
                    <a:pt x="2111" y="4064"/>
                    <a:pt x="2111" y="3875"/>
                  </a:cubicBezTo>
                  <a:lnTo>
                    <a:pt x="211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1" name="Google Shape;7242;p72"/>
            <p:cNvSpPr/>
            <p:nvPr/>
          </p:nvSpPr>
          <p:spPr bwMode="auto">
            <a:xfrm>
              <a:off x="-46341175" y="3569100"/>
              <a:ext cx="159125" cy="87450"/>
            </a:xfrm>
            <a:custGeom>
              <a:avLst/>
              <a:gdLst/>
              <a:ahLst/>
              <a:cxnLst/>
              <a:rect l="l" t="t" r="r" b="b"/>
              <a:pathLst>
                <a:path w="6365" h="3498" fill="norm" stroke="1" extrusionOk="0">
                  <a:moveTo>
                    <a:pt x="0" y="1"/>
                  </a:moveTo>
                  <a:lnTo>
                    <a:pt x="0" y="3498"/>
                  </a:lnTo>
                  <a:lnTo>
                    <a:pt x="6364" y="3498"/>
                  </a:lnTo>
                  <a:lnTo>
                    <a:pt x="6364" y="1"/>
                  </a:lnTo>
                  <a:lnTo>
                    <a:pt x="5640" y="1"/>
                  </a:lnTo>
                  <a:lnTo>
                    <a:pt x="5640" y="2426"/>
                  </a:lnTo>
                  <a:cubicBezTo>
                    <a:pt x="5640" y="2647"/>
                    <a:pt x="5482" y="2773"/>
                    <a:pt x="5293" y="2773"/>
                  </a:cubicBezTo>
                  <a:lnTo>
                    <a:pt x="3875" y="2773"/>
                  </a:lnTo>
                  <a:cubicBezTo>
                    <a:pt x="3655" y="2773"/>
                    <a:pt x="3497" y="2647"/>
                    <a:pt x="3497" y="2426"/>
                  </a:cubicBezTo>
                  <a:lnTo>
                    <a:pt x="349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02" name="Google Shape;6083;p70"/>
          <p:cNvGrpSpPr/>
          <p:nvPr/>
        </p:nvGrpSpPr>
        <p:grpSpPr bwMode="auto">
          <a:xfrm>
            <a:off x="8096944" y="3248011"/>
            <a:ext cx="366364" cy="359075"/>
            <a:chOff x="-60988625" y="3740800"/>
            <a:chExt cx="316649" cy="310350"/>
          </a:xfrm>
        </p:grpSpPr>
        <p:sp>
          <p:nvSpPr>
            <p:cNvPr id="103" name="Google Shape;6084;p70"/>
            <p:cNvSpPr/>
            <p:nvPr/>
          </p:nvSpPr>
          <p:spPr bwMode="auto"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fill="norm" stroke="1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4" name="Google Shape;6085;p70"/>
            <p:cNvSpPr/>
            <p:nvPr/>
          </p:nvSpPr>
          <p:spPr bwMode="auto"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fill="norm" stroke="1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5" name="Google Shape;6086;p70"/>
            <p:cNvSpPr/>
            <p:nvPr/>
          </p:nvSpPr>
          <p:spPr bwMode="auto">
            <a:xfrm>
              <a:off x="-60740525" y="3741600"/>
              <a:ext cx="68550" cy="158324"/>
            </a:xfrm>
            <a:custGeom>
              <a:avLst/>
              <a:gdLst/>
              <a:ahLst/>
              <a:cxnLst/>
              <a:rect l="l" t="t" r="r" b="b"/>
              <a:pathLst>
                <a:path w="2742" h="6333" fill="norm" stroke="1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06" name="Google Shape;5451;p68"/>
          <p:cNvGrpSpPr/>
          <p:nvPr/>
        </p:nvGrpSpPr>
        <p:grpSpPr bwMode="auto">
          <a:xfrm>
            <a:off x="8082576" y="3760381"/>
            <a:ext cx="339253" cy="318042"/>
            <a:chOff x="4456875" y="2635825"/>
            <a:chExt cx="481825" cy="451700"/>
          </a:xfrm>
        </p:grpSpPr>
        <p:sp>
          <p:nvSpPr>
            <p:cNvPr id="107" name="Google Shape;5452;p68"/>
            <p:cNvSpPr/>
            <p:nvPr/>
          </p:nvSpPr>
          <p:spPr bwMode="auto">
            <a:xfrm>
              <a:off x="4542475" y="3031050"/>
              <a:ext cx="189725" cy="56475"/>
            </a:xfrm>
            <a:custGeom>
              <a:avLst/>
              <a:gdLst/>
              <a:ahLst/>
              <a:cxnLst/>
              <a:rect l="l" t="t" r="r" b="b"/>
              <a:pathLst>
                <a:path w="7589" h="2259" fill="norm" stroke="1" extrusionOk="0">
                  <a:moveTo>
                    <a:pt x="2792" y="0"/>
                  </a:moveTo>
                  <a:lnTo>
                    <a:pt x="2415" y="1130"/>
                  </a:lnTo>
                  <a:lnTo>
                    <a:pt x="567" y="1130"/>
                  </a:lnTo>
                  <a:cubicBezTo>
                    <a:pt x="253" y="1130"/>
                    <a:pt x="0" y="1383"/>
                    <a:pt x="0" y="1696"/>
                  </a:cubicBezTo>
                  <a:cubicBezTo>
                    <a:pt x="0" y="2006"/>
                    <a:pt x="253" y="2259"/>
                    <a:pt x="567" y="2259"/>
                  </a:cubicBezTo>
                  <a:lnTo>
                    <a:pt x="7589" y="2259"/>
                  </a:lnTo>
                  <a:cubicBezTo>
                    <a:pt x="7101" y="1831"/>
                    <a:pt x="6821" y="1214"/>
                    <a:pt x="6821" y="567"/>
                  </a:cubicBezTo>
                  <a:lnTo>
                    <a:pt x="682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8" name="Google Shape;5453;p68"/>
            <p:cNvSpPr/>
            <p:nvPr/>
          </p:nvSpPr>
          <p:spPr bwMode="auto">
            <a:xfrm>
              <a:off x="4456875" y="2946350"/>
              <a:ext cx="256125" cy="56500"/>
            </a:xfrm>
            <a:custGeom>
              <a:avLst/>
              <a:gdLst/>
              <a:ahLst/>
              <a:cxnLst/>
              <a:rect l="l" t="t" r="r" b="b"/>
              <a:pathLst>
                <a:path w="10245" h="2260" fill="norm" stroke="1" extrusionOk="0">
                  <a:moveTo>
                    <a:pt x="1" y="1"/>
                  </a:moveTo>
                  <a:lnTo>
                    <a:pt x="1" y="567"/>
                  </a:lnTo>
                  <a:cubicBezTo>
                    <a:pt x="1" y="1500"/>
                    <a:pt x="756" y="2259"/>
                    <a:pt x="1693" y="2259"/>
                  </a:cubicBezTo>
                  <a:lnTo>
                    <a:pt x="10245" y="2259"/>
                  </a:lnTo>
                  <a:lnTo>
                    <a:pt x="10245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9" name="Google Shape;5454;p68"/>
            <p:cNvSpPr/>
            <p:nvPr/>
          </p:nvSpPr>
          <p:spPr bwMode="auto">
            <a:xfrm>
              <a:off x="4741225" y="2861675"/>
              <a:ext cx="169400" cy="141175"/>
            </a:xfrm>
            <a:custGeom>
              <a:avLst/>
              <a:gdLst/>
              <a:ahLst/>
              <a:cxnLst/>
              <a:rect l="l" t="t" r="r" b="b"/>
              <a:pathLst>
                <a:path w="6776" h="5647" fill="norm" stroke="1" extrusionOk="0">
                  <a:moveTo>
                    <a:pt x="0" y="0"/>
                  </a:moveTo>
                  <a:lnTo>
                    <a:pt x="0" y="5646"/>
                  </a:lnTo>
                  <a:lnTo>
                    <a:pt x="6775" y="5646"/>
                  </a:lnTo>
                  <a:lnTo>
                    <a:pt x="677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0" name="Google Shape;5455;p68"/>
            <p:cNvSpPr/>
            <p:nvPr/>
          </p:nvSpPr>
          <p:spPr bwMode="auto">
            <a:xfrm>
              <a:off x="4741225" y="3031050"/>
              <a:ext cx="169400" cy="42400"/>
            </a:xfrm>
            <a:custGeom>
              <a:avLst/>
              <a:gdLst/>
              <a:ahLst/>
              <a:cxnLst/>
              <a:rect l="l" t="t" r="r" b="b"/>
              <a:pathLst>
                <a:path w="6776" h="1696" fill="norm" stroke="1" extrusionOk="0">
                  <a:moveTo>
                    <a:pt x="0" y="0"/>
                  </a:moveTo>
                  <a:lnTo>
                    <a:pt x="0" y="567"/>
                  </a:lnTo>
                  <a:cubicBezTo>
                    <a:pt x="0" y="1190"/>
                    <a:pt x="506" y="1696"/>
                    <a:pt x="1129" y="1696"/>
                  </a:cubicBezTo>
                  <a:lnTo>
                    <a:pt x="5646" y="1696"/>
                  </a:lnTo>
                  <a:cubicBezTo>
                    <a:pt x="6270" y="1696"/>
                    <a:pt x="6775" y="1190"/>
                    <a:pt x="6775" y="567"/>
                  </a:cubicBezTo>
                  <a:lnTo>
                    <a:pt x="677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1" name="Google Shape;5456;p68"/>
            <p:cNvSpPr/>
            <p:nvPr/>
          </p:nvSpPr>
          <p:spPr bwMode="auto">
            <a:xfrm>
              <a:off x="4456875" y="2635825"/>
              <a:ext cx="481825" cy="282325"/>
            </a:xfrm>
            <a:custGeom>
              <a:avLst/>
              <a:gdLst/>
              <a:ahLst/>
              <a:cxnLst/>
              <a:rect l="l" t="t" r="r" b="b"/>
              <a:pathLst>
                <a:path w="19273" h="11293" fill="norm" stroke="1" extrusionOk="0">
                  <a:moveTo>
                    <a:pt x="1693" y="0"/>
                  </a:moveTo>
                  <a:cubicBezTo>
                    <a:pt x="756" y="0"/>
                    <a:pt x="1" y="759"/>
                    <a:pt x="1" y="1696"/>
                  </a:cubicBezTo>
                  <a:lnTo>
                    <a:pt x="1" y="11293"/>
                  </a:lnTo>
                  <a:lnTo>
                    <a:pt x="10245" y="11293"/>
                  </a:lnTo>
                  <a:lnTo>
                    <a:pt x="10245" y="7342"/>
                  </a:lnTo>
                  <a:cubicBezTo>
                    <a:pt x="10245" y="6092"/>
                    <a:pt x="11257" y="5083"/>
                    <a:pt x="12503" y="5083"/>
                  </a:cubicBezTo>
                  <a:lnTo>
                    <a:pt x="17020" y="5083"/>
                  </a:lnTo>
                  <a:cubicBezTo>
                    <a:pt x="18201" y="5083"/>
                    <a:pt x="19179" y="5993"/>
                    <a:pt x="19273" y="7167"/>
                  </a:cubicBezTo>
                  <a:lnTo>
                    <a:pt x="19273" y="1696"/>
                  </a:lnTo>
                  <a:cubicBezTo>
                    <a:pt x="19270" y="759"/>
                    <a:pt x="18514" y="0"/>
                    <a:pt x="175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2" name="Google Shape;5457;p68"/>
            <p:cNvSpPr/>
            <p:nvPr/>
          </p:nvSpPr>
          <p:spPr bwMode="auto">
            <a:xfrm>
              <a:off x="4741225" y="2791125"/>
              <a:ext cx="169400" cy="42325"/>
            </a:xfrm>
            <a:custGeom>
              <a:avLst/>
              <a:gdLst/>
              <a:ahLst/>
              <a:cxnLst/>
              <a:rect l="l" t="t" r="r" b="b"/>
              <a:pathLst>
                <a:path w="6776" h="1693" fill="norm" stroke="1" extrusionOk="0">
                  <a:moveTo>
                    <a:pt x="1129" y="1"/>
                  </a:moveTo>
                  <a:cubicBezTo>
                    <a:pt x="506" y="1"/>
                    <a:pt x="0" y="503"/>
                    <a:pt x="0" y="1130"/>
                  </a:cubicBezTo>
                  <a:lnTo>
                    <a:pt x="0" y="1693"/>
                  </a:lnTo>
                  <a:lnTo>
                    <a:pt x="6775" y="1693"/>
                  </a:lnTo>
                  <a:lnTo>
                    <a:pt x="6775" y="1130"/>
                  </a:lnTo>
                  <a:cubicBezTo>
                    <a:pt x="6775" y="503"/>
                    <a:pt x="6270" y="1"/>
                    <a:pt x="564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13" name="Google Shape;6594;p71"/>
          <p:cNvGrpSpPr/>
          <p:nvPr/>
        </p:nvGrpSpPr>
        <p:grpSpPr bwMode="auto">
          <a:xfrm>
            <a:off x="8079298" y="4192207"/>
            <a:ext cx="320021" cy="370235"/>
            <a:chOff x="-33646250" y="3586425"/>
            <a:chExt cx="293000" cy="292225"/>
          </a:xfrm>
        </p:grpSpPr>
        <p:sp>
          <p:nvSpPr>
            <p:cNvPr id="114" name="Google Shape;6595;p71"/>
            <p:cNvSpPr/>
            <p:nvPr/>
          </p:nvSpPr>
          <p:spPr bwMode="auto">
            <a:xfrm>
              <a:off x="-33646250" y="3739225"/>
              <a:ext cx="141775" cy="139425"/>
            </a:xfrm>
            <a:custGeom>
              <a:avLst/>
              <a:gdLst/>
              <a:ahLst/>
              <a:cxnLst/>
              <a:rect l="l" t="t" r="r" b="b"/>
              <a:pathLst>
                <a:path w="5671" h="5577" fill="norm" stroke="1" extrusionOk="0">
                  <a:moveTo>
                    <a:pt x="4190" y="1"/>
                  </a:moveTo>
                  <a:cubicBezTo>
                    <a:pt x="4001" y="316"/>
                    <a:pt x="3970" y="725"/>
                    <a:pt x="4127" y="1040"/>
                  </a:cubicBezTo>
                  <a:lnTo>
                    <a:pt x="3497" y="1670"/>
                  </a:lnTo>
                  <a:cubicBezTo>
                    <a:pt x="3345" y="1589"/>
                    <a:pt x="3194" y="1550"/>
                    <a:pt x="3047" y="1550"/>
                  </a:cubicBezTo>
                  <a:cubicBezTo>
                    <a:pt x="2797" y="1550"/>
                    <a:pt x="2561" y="1661"/>
                    <a:pt x="2363" y="1859"/>
                  </a:cubicBezTo>
                  <a:lnTo>
                    <a:pt x="378" y="3813"/>
                  </a:lnTo>
                  <a:cubicBezTo>
                    <a:pt x="0" y="4222"/>
                    <a:pt x="0" y="4884"/>
                    <a:pt x="378" y="5293"/>
                  </a:cubicBezTo>
                  <a:cubicBezTo>
                    <a:pt x="583" y="5482"/>
                    <a:pt x="851" y="5577"/>
                    <a:pt x="1115" y="5577"/>
                  </a:cubicBezTo>
                  <a:cubicBezTo>
                    <a:pt x="1378" y="5577"/>
                    <a:pt x="1638" y="5482"/>
                    <a:pt x="1827" y="5293"/>
                  </a:cubicBezTo>
                  <a:lnTo>
                    <a:pt x="3812" y="3309"/>
                  </a:lnTo>
                  <a:cubicBezTo>
                    <a:pt x="4096" y="3025"/>
                    <a:pt x="4190" y="2553"/>
                    <a:pt x="4001" y="2143"/>
                  </a:cubicBezTo>
                  <a:lnTo>
                    <a:pt x="4631" y="1513"/>
                  </a:lnTo>
                  <a:cubicBezTo>
                    <a:pt x="4789" y="1576"/>
                    <a:pt x="4915" y="1607"/>
                    <a:pt x="5072" y="1607"/>
                  </a:cubicBezTo>
                  <a:cubicBezTo>
                    <a:pt x="5261" y="1607"/>
                    <a:pt x="5450" y="1544"/>
                    <a:pt x="5671" y="1418"/>
                  </a:cubicBezTo>
                  <a:cubicBezTo>
                    <a:pt x="5041" y="1040"/>
                    <a:pt x="4568" y="568"/>
                    <a:pt x="419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5" name="Google Shape;6596;p71"/>
            <p:cNvSpPr/>
            <p:nvPr/>
          </p:nvSpPr>
          <p:spPr bwMode="auto">
            <a:xfrm>
              <a:off x="-33541500" y="3586425"/>
              <a:ext cx="188250" cy="187475"/>
            </a:xfrm>
            <a:custGeom>
              <a:avLst/>
              <a:gdLst/>
              <a:ahLst/>
              <a:cxnLst/>
              <a:rect l="l" t="t" r="r" b="b"/>
              <a:pathLst>
                <a:path w="7530" h="7499" fill="norm" stroke="1" extrusionOk="0">
                  <a:moveTo>
                    <a:pt x="3718" y="1387"/>
                  </a:moveTo>
                  <a:cubicBezTo>
                    <a:pt x="4253" y="1387"/>
                    <a:pt x="4726" y="1859"/>
                    <a:pt x="4726" y="2427"/>
                  </a:cubicBezTo>
                  <a:cubicBezTo>
                    <a:pt x="4789" y="2805"/>
                    <a:pt x="4505" y="3214"/>
                    <a:pt x="4096" y="3372"/>
                  </a:cubicBezTo>
                  <a:lnTo>
                    <a:pt x="4096" y="3750"/>
                  </a:lnTo>
                  <a:cubicBezTo>
                    <a:pt x="4096" y="3939"/>
                    <a:pt x="3938" y="4096"/>
                    <a:pt x="3749" y="4096"/>
                  </a:cubicBezTo>
                  <a:cubicBezTo>
                    <a:pt x="3560" y="4096"/>
                    <a:pt x="3403" y="3939"/>
                    <a:pt x="3403" y="3750"/>
                  </a:cubicBezTo>
                  <a:lnTo>
                    <a:pt x="3403" y="3372"/>
                  </a:lnTo>
                  <a:cubicBezTo>
                    <a:pt x="3403" y="3088"/>
                    <a:pt x="3592" y="2805"/>
                    <a:pt x="3875" y="2742"/>
                  </a:cubicBezTo>
                  <a:cubicBezTo>
                    <a:pt x="4001" y="2679"/>
                    <a:pt x="4096" y="2521"/>
                    <a:pt x="4096" y="2427"/>
                  </a:cubicBezTo>
                  <a:cubicBezTo>
                    <a:pt x="4096" y="2206"/>
                    <a:pt x="3938" y="2049"/>
                    <a:pt x="3749" y="2049"/>
                  </a:cubicBezTo>
                  <a:cubicBezTo>
                    <a:pt x="3560" y="2049"/>
                    <a:pt x="3403" y="2206"/>
                    <a:pt x="3403" y="2427"/>
                  </a:cubicBezTo>
                  <a:cubicBezTo>
                    <a:pt x="3403" y="2616"/>
                    <a:pt x="3245" y="2773"/>
                    <a:pt x="3056" y="2773"/>
                  </a:cubicBezTo>
                  <a:cubicBezTo>
                    <a:pt x="2836" y="2773"/>
                    <a:pt x="2678" y="2616"/>
                    <a:pt x="2678" y="2427"/>
                  </a:cubicBezTo>
                  <a:cubicBezTo>
                    <a:pt x="2678" y="1859"/>
                    <a:pt x="3151" y="1387"/>
                    <a:pt x="3718" y="1387"/>
                  </a:cubicBezTo>
                  <a:close/>
                  <a:moveTo>
                    <a:pt x="3749" y="4726"/>
                  </a:moveTo>
                  <a:cubicBezTo>
                    <a:pt x="3938" y="4726"/>
                    <a:pt x="4096" y="4884"/>
                    <a:pt x="4096" y="5104"/>
                  </a:cubicBezTo>
                  <a:cubicBezTo>
                    <a:pt x="4096" y="5294"/>
                    <a:pt x="3938" y="5451"/>
                    <a:pt x="3749" y="5451"/>
                  </a:cubicBezTo>
                  <a:cubicBezTo>
                    <a:pt x="3560" y="5451"/>
                    <a:pt x="3403" y="5294"/>
                    <a:pt x="3403" y="5104"/>
                  </a:cubicBezTo>
                  <a:cubicBezTo>
                    <a:pt x="3403" y="4884"/>
                    <a:pt x="3560" y="4726"/>
                    <a:pt x="3749" y="4726"/>
                  </a:cubicBezTo>
                  <a:close/>
                  <a:moveTo>
                    <a:pt x="3749" y="1"/>
                  </a:moveTo>
                  <a:cubicBezTo>
                    <a:pt x="1670" y="1"/>
                    <a:pt x="0" y="1702"/>
                    <a:pt x="0" y="3750"/>
                  </a:cubicBezTo>
                  <a:cubicBezTo>
                    <a:pt x="0" y="5829"/>
                    <a:pt x="1702" y="7499"/>
                    <a:pt x="3749" y="7499"/>
                  </a:cubicBezTo>
                  <a:cubicBezTo>
                    <a:pt x="5829" y="7499"/>
                    <a:pt x="7498" y="5798"/>
                    <a:pt x="7498" y="3750"/>
                  </a:cubicBezTo>
                  <a:cubicBezTo>
                    <a:pt x="7530" y="1670"/>
                    <a:pt x="5829" y="1"/>
                    <a:pt x="374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16" name="Google Shape;6306;p70"/>
          <p:cNvGrpSpPr/>
          <p:nvPr/>
        </p:nvGrpSpPr>
        <p:grpSpPr bwMode="auto">
          <a:xfrm>
            <a:off x="8107783" y="2247138"/>
            <a:ext cx="349133" cy="348217"/>
            <a:chOff x="4629125" y="3235150"/>
            <a:chExt cx="295375" cy="294600"/>
          </a:xfrm>
        </p:grpSpPr>
        <p:sp>
          <p:nvSpPr>
            <p:cNvPr id="117" name="Google Shape;6307;p70"/>
            <p:cNvSpPr/>
            <p:nvPr/>
          </p:nvSpPr>
          <p:spPr bwMode="auto">
            <a:xfrm>
              <a:off x="4696850" y="33911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fill="norm" stroke="1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64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8" name="Google Shape;6308;p70"/>
            <p:cNvSpPr/>
            <p:nvPr/>
          </p:nvSpPr>
          <p:spPr bwMode="auto">
            <a:xfrm>
              <a:off x="4680300" y="3443875"/>
              <a:ext cx="69350" cy="34675"/>
            </a:xfrm>
            <a:custGeom>
              <a:avLst/>
              <a:gdLst/>
              <a:ahLst/>
              <a:cxnLst/>
              <a:rect l="l" t="t" r="r" b="b"/>
              <a:pathLst>
                <a:path w="2774" h="1387" fill="norm" stroke="1" extrusionOk="0">
                  <a:moveTo>
                    <a:pt x="1387" y="0"/>
                  </a:moveTo>
                  <a:cubicBezTo>
                    <a:pt x="631" y="0"/>
                    <a:pt x="1" y="630"/>
                    <a:pt x="1" y="1387"/>
                  </a:cubicBezTo>
                  <a:lnTo>
                    <a:pt x="2773" y="1387"/>
                  </a:lnTo>
                  <a:cubicBezTo>
                    <a:pt x="2773" y="630"/>
                    <a:pt x="2175" y="0"/>
                    <a:pt x="138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9" name="Google Shape;6309;p70"/>
            <p:cNvSpPr/>
            <p:nvPr/>
          </p:nvSpPr>
          <p:spPr bwMode="auto">
            <a:xfrm>
              <a:off x="4629125" y="3339900"/>
              <a:ext cx="295375" cy="189850"/>
            </a:xfrm>
            <a:custGeom>
              <a:avLst/>
              <a:gdLst/>
              <a:ahLst/>
              <a:cxnLst/>
              <a:rect l="l" t="t" r="r" b="b"/>
              <a:pathLst>
                <a:path w="11815" h="7594" fill="norm" stroke="1" extrusionOk="0">
                  <a:moveTo>
                    <a:pt x="10050" y="2080"/>
                  </a:moveTo>
                  <a:cubicBezTo>
                    <a:pt x="10239" y="2080"/>
                    <a:pt x="10397" y="2238"/>
                    <a:pt x="10397" y="2427"/>
                  </a:cubicBezTo>
                  <a:cubicBezTo>
                    <a:pt x="10397" y="2616"/>
                    <a:pt x="10239" y="2773"/>
                    <a:pt x="10050" y="2773"/>
                  </a:cubicBezTo>
                  <a:lnTo>
                    <a:pt x="6553" y="2773"/>
                  </a:lnTo>
                  <a:cubicBezTo>
                    <a:pt x="6333" y="2773"/>
                    <a:pt x="6175" y="2616"/>
                    <a:pt x="6175" y="2427"/>
                  </a:cubicBezTo>
                  <a:cubicBezTo>
                    <a:pt x="6175" y="2238"/>
                    <a:pt x="6333" y="2080"/>
                    <a:pt x="6553" y="2080"/>
                  </a:cubicBezTo>
                  <a:close/>
                  <a:moveTo>
                    <a:pt x="10050" y="3466"/>
                  </a:moveTo>
                  <a:cubicBezTo>
                    <a:pt x="10239" y="3466"/>
                    <a:pt x="10397" y="3624"/>
                    <a:pt x="10397" y="3813"/>
                  </a:cubicBezTo>
                  <a:cubicBezTo>
                    <a:pt x="10397" y="4002"/>
                    <a:pt x="10239" y="4159"/>
                    <a:pt x="10050" y="4159"/>
                  </a:cubicBezTo>
                  <a:lnTo>
                    <a:pt x="6553" y="4159"/>
                  </a:lnTo>
                  <a:cubicBezTo>
                    <a:pt x="6333" y="4159"/>
                    <a:pt x="6175" y="4002"/>
                    <a:pt x="6175" y="3813"/>
                  </a:cubicBezTo>
                  <a:cubicBezTo>
                    <a:pt x="6175" y="3624"/>
                    <a:pt x="6333" y="3466"/>
                    <a:pt x="6553" y="3466"/>
                  </a:cubicBezTo>
                  <a:close/>
                  <a:moveTo>
                    <a:pt x="10050" y="4821"/>
                  </a:moveTo>
                  <a:cubicBezTo>
                    <a:pt x="10239" y="4821"/>
                    <a:pt x="10397" y="4978"/>
                    <a:pt x="10397" y="5199"/>
                  </a:cubicBezTo>
                  <a:cubicBezTo>
                    <a:pt x="10397" y="5388"/>
                    <a:pt x="10239" y="5546"/>
                    <a:pt x="10050" y="5546"/>
                  </a:cubicBezTo>
                  <a:lnTo>
                    <a:pt x="6553" y="5546"/>
                  </a:lnTo>
                  <a:cubicBezTo>
                    <a:pt x="6333" y="5546"/>
                    <a:pt x="6175" y="5388"/>
                    <a:pt x="6175" y="5199"/>
                  </a:cubicBezTo>
                  <a:cubicBezTo>
                    <a:pt x="6175" y="4978"/>
                    <a:pt x="6333" y="4821"/>
                    <a:pt x="6553" y="4821"/>
                  </a:cubicBezTo>
                  <a:close/>
                  <a:moveTo>
                    <a:pt x="3403" y="1418"/>
                  </a:moveTo>
                  <a:cubicBezTo>
                    <a:pt x="4127" y="1418"/>
                    <a:pt x="4757" y="2049"/>
                    <a:pt x="4757" y="2773"/>
                  </a:cubicBezTo>
                  <a:cubicBezTo>
                    <a:pt x="4757" y="3151"/>
                    <a:pt x="4600" y="3498"/>
                    <a:pt x="4379" y="3718"/>
                  </a:cubicBezTo>
                  <a:cubicBezTo>
                    <a:pt x="5009" y="4065"/>
                    <a:pt x="5451" y="4758"/>
                    <a:pt x="5451" y="5546"/>
                  </a:cubicBezTo>
                  <a:lnTo>
                    <a:pt x="5451" y="5892"/>
                  </a:lnTo>
                  <a:lnTo>
                    <a:pt x="5514" y="5892"/>
                  </a:lnTo>
                  <a:cubicBezTo>
                    <a:pt x="5514" y="6081"/>
                    <a:pt x="5356" y="6239"/>
                    <a:pt x="5167" y="6239"/>
                  </a:cubicBezTo>
                  <a:lnTo>
                    <a:pt x="1701" y="6239"/>
                  </a:lnTo>
                  <a:cubicBezTo>
                    <a:pt x="1512" y="6239"/>
                    <a:pt x="1355" y="6081"/>
                    <a:pt x="1355" y="5892"/>
                  </a:cubicBezTo>
                  <a:lnTo>
                    <a:pt x="1355" y="5546"/>
                  </a:lnTo>
                  <a:cubicBezTo>
                    <a:pt x="1355" y="4758"/>
                    <a:pt x="1764" y="4096"/>
                    <a:pt x="2395" y="3718"/>
                  </a:cubicBezTo>
                  <a:cubicBezTo>
                    <a:pt x="2174" y="3498"/>
                    <a:pt x="2016" y="3151"/>
                    <a:pt x="2016" y="2773"/>
                  </a:cubicBezTo>
                  <a:cubicBezTo>
                    <a:pt x="2016" y="2049"/>
                    <a:pt x="2647" y="1418"/>
                    <a:pt x="3403" y="1418"/>
                  </a:cubicBezTo>
                  <a:close/>
                  <a:moveTo>
                    <a:pt x="1040" y="1"/>
                  </a:moveTo>
                  <a:cubicBezTo>
                    <a:pt x="441" y="1"/>
                    <a:pt x="0" y="473"/>
                    <a:pt x="0" y="1009"/>
                  </a:cubicBezTo>
                  <a:lnTo>
                    <a:pt x="0" y="6554"/>
                  </a:lnTo>
                  <a:cubicBezTo>
                    <a:pt x="0" y="7152"/>
                    <a:pt x="473" y="7593"/>
                    <a:pt x="1040" y="7593"/>
                  </a:cubicBezTo>
                  <a:lnTo>
                    <a:pt x="10806" y="7593"/>
                  </a:lnTo>
                  <a:cubicBezTo>
                    <a:pt x="11373" y="7593"/>
                    <a:pt x="11815" y="7121"/>
                    <a:pt x="11815" y="6554"/>
                  </a:cubicBezTo>
                  <a:lnTo>
                    <a:pt x="11815" y="1009"/>
                  </a:lnTo>
                  <a:cubicBezTo>
                    <a:pt x="11783" y="473"/>
                    <a:pt x="11310" y="1"/>
                    <a:pt x="10743" y="1"/>
                  </a:cubicBezTo>
                  <a:lnTo>
                    <a:pt x="7593" y="1"/>
                  </a:lnTo>
                  <a:lnTo>
                    <a:pt x="7593" y="347"/>
                  </a:lnTo>
                  <a:cubicBezTo>
                    <a:pt x="7593" y="946"/>
                    <a:pt x="7120" y="1355"/>
                    <a:pt x="6585" y="1355"/>
                  </a:cubicBezTo>
                  <a:lnTo>
                    <a:pt x="5198" y="1355"/>
                  </a:lnTo>
                  <a:cubicBezTo>
                    <a:pt x="4600" y="1355"/>
                    <a:pt x="4190" y="883"/>
                    <a:pt x="4190" y="347"/>
                  </a:cubicBezTo>
                  <a:lnTo>
                    <a:pt x="419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0" name="Google Shape;6310;p70"/>
            <p:cNvSpPr/>
            <p:nvPr/>
          </p:nvSpPr>
          <p:spPr bwMode="auto">
            <a:xfrm>
              <a:off x="4714975" y="3287125"/>
              <a:ext cx="122100" cy="70125"/>
            </a:xfrm>
            <a:custGeom>
              <a:avLst/>
              <a:gdLst/>
              <a:ahLst/>
              <a:cxnLst/>
              <a:rect l="l" t="t" r="r" b="b"/>
              <a:pathLst>
                <a:path w="4884" h="2805" fill="norm" stroke="1" extrusionOk="0">
                  <a:moveTo>
                    <a:pt x="693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1104"/>
                    <a:pt x="315" y="1419"/>
                    <a:pt x="693" y="1419"/>
                  </a:cubicBezTo>
                  <a:lnTo>
                    <a:pt x="1418" y="1419"/>
                  </a:lnTo>
                  <a:lnTo>
                    <a:pt x="1418" y="2458"/>
                  </a:lnTo>
                  <a:cubicBezTo>
                    <a:pt x="1386" y="2647"/>
                    <a:pt x="1544" y="2805"/>
                    <a:pt x="1733" y="2805"/>
                  </a:cubicBezTo>
                  <a:lnTo>
                    <a:pt x="3119" y="2805"/>
                  </a:lnTo>
                  <a:cubicBezTo>
                    <a:pt x="3308" y="2805"/>
                    <a:pt x="3466" y="2647"/>
                    <a:pt x="3466" y="2458"/>
                  </a:cubicBezTo>
                  <a:lnTo>
                    <a:pt x="3466" y="1419"/>
                  </a:lnTo>
                  <a:lnTo>
                    <a:pt x="4159" y="1419"/>
                  </a:lnTo>
                  <a:cubicBezTo>
                    <a:pt x="4568" y="1419"/>
                    <a:pt x="4883" y="1104"/>
                    <a:pt x="4883" y="725"/>
                  </a:cubicBezTo>
                  <a:cubicBezTo>
                    <a:pt x="4883" y="316"/>
                    <a:pt x="4568" y="1"/>
                    <a:pt x="41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21" name="Google Shape;6311;p70"/>
            <p:cNvSpPr/>
            <p:nvPr/>
          </p:nvSpPr>
          <p:spPr bwMode="auto">
            <a:xfrm>
              <a:off x="4732300" y="3235150"/>
              <a:ext cx="86650" cy="35475"/>
            </a:xfrm>
            <a:custGeom>
              <a:avLst/>
              <a:gdLst/>
              <a:ahLst/>
              <a:cxnLst/>
              <a:rect l="l" t="t" r="r" b="b"/>
              <a:pathLst>
                <a:path w="3466" h="1419" fill="norm" stroke="1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3466" y="1418"/>
                  </a:lnTo>
                  <a:lnTo>
                    <a:pt x="3466" y="347"/>
                  </a:lnTo>
                  <a:cubicBezTo>
                    <a:pt x="3466" y="158"/>
                    <a:pt x="3308" y="1"/>
                    <a:pt x="311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1" name="Google Shape;411;p46"/>
          <p:cNvSpPr/>
          <p:nvPr/>
        </p:nvSpPr>
        <p:spPr bwMode="auto">
          <a:xfrm rot="-5400000" flipH="1">
            <a:off x="5781188" y="1615446"/>
            <a:ext cx="2768167" cy="3084121"/>
          </a:xfrm>
          <a:prstGeom prst="snip1Rect">
            <a:avLst>
              <a:gd name="adj" fmla="val 16667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13" name="Google Shape;413;p46"/>
          <p:cNvSpPr/>
          <p:nvPr/>
        </p:nvSpPr>
        <p:spPr bwMode="auto">
          <a:xfrm rot="5400000">
            <a:off x="582379" y="964110"/>
            <a:ext cx="3816780" cy="4183306"/>
          </a:xfrm>
          <a:prstGeom prst="snip1Rect">
            <a:avLst>
              <a:gd name="adj" fmla="val 16667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fr-FR"/>
          </a:p>
        </p:txBody>
      </p:sp>
      <p:sp>
        <p:nvSpPr>
          <p:cNvPr id="415" name="Google Shape;415;p46"/>
          <p:cNvSpPr txBox="1">
            <a:spLocks noGrp="1"/>
          </p:cNvSpPr>
          <p:nvPr>
            <p:ph type="ctrTitle"/>
          </p:nvPr>
        </p:nvSpPr>
        <p:spPr bwMode="auto">
          <a:xfrm>
            <a:off x="3780208" y="24850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>
                <a:solidFill>
                  <a:srgbClr val="00B050"/>
                </a:solidFill>
              </a:rPr>
              <a:t>Projets innovants</a:t>
            </a:r>
            <a:endParaRPr/>
          </a:p>
        </p:txBody>
      </p:sp>
      <p:sp>
        <p:nvSpPr>
          <p:cNvPr id="416" name="Google Shape;416;p46"/>
          <p:cNvSpPr txBox="1">
            <a:spLocks noGrp="1"/>
          </p:cNvSpPr>
          <p:nvPr>
            <p:ph type="ctrTitle" idx="2"/>
          </p:nvPr>
        </p:nvSpPr>
        <p:spPr bwMode="auto">
          <a:xfrm>
            <a:off x="2783658" y="4541590"/>
            <a:ext cx="12579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solidFill>
                  <a:schemeClr val="lt1"/>
                </a:solidFill>
              </a:rPr>
              <a:t>2018 - 2021</a:t>
            </a:r>
            <a:endParaRPr/>
          </a:p>
        </p:txBody>
      </p:sp>
      <p:sp>
        <p:nvSpPr>
          <p:cNvPr id="417" name="Google Shape;417;p46"/>
          <p:cNvSpPr txBox="1">
            <a:spLocks noGrp="1"/>
          </p:cNvSpPr>
          <p:nvPr>
            <p:ph type="subTitle" idx="1"/>
          </p:nvPr>
        </p:nvSpPr>
        <p:spPr bwMode="auto">
          <a:xfrm>
            <a:off x="1160187" y="1365811"/>
            <a:ext cx="2573120" cy="410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Covoiturage – </a:t>
            </a: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Covoit’ici</a:t>
            </a:r>
            <a:endParaRPr sz="1400">
              <a:solidFill>
                <a:schemeClr val="bg1"/>
              </a:solidFill>
            </a:endParaRPr>
          </a:p>
        </p:txBody>
      </p:sp>
      <p:sp>
        <p:nvSpPr>
          <p:cNvPr id="418" name="Google Shape;418;p46"/>
          <p:cNvSpPr txBox="1">
            <a:spLocks noGrp="1"/>
          </p:cNvSpPr>
          <p:nvPr>
            <p:ph type="ctrTitle" idx="3"/>
          </p:nvPr>
        </p:nvSpPr>
        <p:spPr bwMode="auto">
          <a:xfrm>
            <a:off x="4795040" y="4114090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solidFill>
                  <a:schemeClr val="lt1"/>
                </a:solidFill>
              </a:rPr>
              <a:t>2022</a:t>
            </a:r>
            <a:endParaRPr/>
          </a:p>
        </p:txBody>
      </p:sp>
      <p:sp>
        <p:nvSpPr>
          <p:cNvPr id="14" name="Google Shape;417;p46"/>
          <p:cNvSpPr txBox="1"/>
          <p:nvPr/>
        </p:nvSpPr>
        <p:spPr bwMode="auto">
          <a:xfrm>
            <a:off x="1019846" y="1898982"/>
            <a:ext cx="2820072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Lora – WI6Labs </a:t>
            </a: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Alkante</a:t>
            </a:r>
            <a:endParaRPr lang="fr-FR" sz="1400">
              <a:solidFill>
                <a:schemeClr val="bg1"/>
              </a:solidFill>
              <a:latin typeface="Roboto"/>
              <a:ea typeface="Roboto"/>
            </a:endParaRPr>
          </a:p>
        </p:txBody>
      </p:sp>
      <p:sp>
        <p:nvSpPr>
          <p:cNvPr id="15" name="Google Shape;417;p46"/>
          <p:cNvSpPr txBox="1"/>
          <p:nvPr/>
        </p:nvSpPr>
        <p:spPr bwMode="auto">
          <a:xfrm>
            <a:off x="1030848" y="2406296"/>
            <a:ext cx="3409156" cy="47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Arrosage connecté - </a:t>
            </a: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Solem</a:t>
            </a:r>
            <a:endParaRPr lang="fr-FR" sz="1400">
              <a:solidFill>
                <a:schemeClr val="bg1"/>
              </a:solidFill>
              <a:latin typeface="Roboto"/>
              <a:ea typeface="Roboto"/>
            </a:endParaRPr>
          </a:p>
        </p:txBody>
      </p:sp>
      <p:sp>
        <p:nvSpPr>
          <p:cNvPr id="16" name="Google Shape;417;p46"/>
          <p:cNvSpPr txBox="1"/>
          <p:nvPr/>
        </p:nvSpPr>
        <p:spPr bwMode="auto">
          <a:xfrm>
            <a:off x="1065230" y="2941791"/>
            <a:ext cx="3593574" cy="40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Qualité de l’air DIAMS – AMP Métropole</a:t>
            </a:r>
            <a:endParaRPr/>
          </a:p>
        </p:txBody>
      </p:sp>
      <p:sp>
        <p:nvSpPr>
          <p:cNvPr id="66" name="Google Shape;417;p46"/>
          <p:cNvSpPr txBox="1"/>
          <p:nvPr/>
        </p:nvSpPr>
        <p:spPr bwMode="auto">
          <a:xfrm>
            <a:off x="1046858" y="3594173"/>
            <a:ext cx="3264891" cy="40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>
              <a:buClrTx/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Wifi Public Wifi4EU – </a:t>
            </a: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SensingVision</a:t>
            </a:r>
            <a:endParaRPr lang="fr-FR" sz="1400">
              <a:solidFill>
                <a:schemeClr val="bg1"/>
              </a:solidFill>
              <a:latin typeface="Roboto"/>
              <a:ea typeface="Roboto"/>
            </a:endParaRPr>
          </a:p>
        </p:txBody>
      </p:sp>
      <p:grpSp>
        <p:nvGrpSpPr>
          <p:cNvPr id="67" name="Google Shape;6681;p71"/>
          <p:cNvGrpSpPr/>
          <p:nvPr/>
        </p:nvGrpSpPr>
        <p:grpSpPr bwMode="auto">
          <a:xfrm>
            <a:off x="788814" y="1382869"/>
            <a:ext cx="332593" cy="353645"/>
            <a:chOff x="-34755225" y="3202075"/>
            <a:chExt cx="274100" cy="291450"/>
          </a:xfrm>
        </p:grpSpPr>
        <p:sp>
          <p:nvSpPr>
            <p:cNvPr id="68" name="Google Shape;6682;p71"/>
            <p:cNvSpPr/>
            <p:nvPr/>
          </p:nvSpPr>
          <p:spPr bwMode="auto">
            <a:xfrm>
              <a:off x="-34703250" y="3389525"/>
              <a:ext cx="84300" cy="34675"/>
            </a:xfrm>
            <a:custGeom>
              <a:avLst/>
              <a:gdLst/>
              <a:ahLst/>
              <a:cxnLst/>
              <a:rect l="l" t="t" r="r" b="b"/>
              <a:pathLst>
                <a:path w="3372" h="1387" fill="norm" stroke="1" extrusionOk="0">
                  <a:moveTo>
                    <a:pt x="1670" y="1"/>
                  </a:moveTo>
                  <a:cubicBezTo>
                    <a:pt x="883" y="1"/>
                    <a:pt x="158" y="599"/>
                    <a:pt x="0" y="1387"/>
                  </a:cubicBezTo>
                  <a:lnTo>
                    <a:pt x="3371" y="1387"/>
                  </a:lnTo>
                  <a:cubicBezTo>
                    <a:pt x="3214" y="599"/>
                    <a:pt x="2489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9" name="Google Shape;6683;p71"/>
            <p:cNvSpPr/>
            <p:nvPr/>
          </p:nvSpPr>
          <p:spPr bwMode="auto">
            <a:xfrm>
              <a:off x="-34636300" y="3348575"/>
              <a:ext cx="69325" cy="75625"/>
            </a:xfrm>
            <a:custGeom>
              <a:avLst/>
              <a:gdLst/>
              <a:ahLst/>
              <a:cxnLst/>
              <a:rect l="l" t="t" r="r" b="b"/>
              <a:pathLst>
                <a:path w="2773" h="3025" fill="norm" stroke="1" extrusionOk="0">
                  <a:moveTo>
                    <a:pt x="2111" y="0"/>
                  </a:moveTo>
                  <a:lnTo>
                    <a:pt x="1387" y="221"/>
                  </a:lnTo>
                  <a:cubicBezTo>
                    <a:pt x="1298" y="265"/>
                    <a:pt x="1179" y="290"/>
                    <a:pt x="1049" y="290"/>
                  </a:cubicBezTo>
                  <a:cubicBezTo>
                    <a:pt x="808" y="290"/>
                    <a:pt x="531" y="205"/>
                    <a:pt x="347" y="0"/>
                  </a:cubicBezTo>
                  <a:lnTo>
                    <a:pt x="347" y="0"/>
                  </a:lnTo>
                  <a:cubicBezTo>
                    <a:pt x="378" y="63"/>
                    <a:pt x="378" y="189"/>
                    <a:pt x="378" y="315"/>
                  </a:cubicBezTo>
                  <a:cubicBezTo>
                    <a:pt x="378" y="662"/>
                    <a:pt x="221" y="977"/>
                    <a:pt x="0" y="1229"/>
                  </a:cubicBezTo>
                  <a:cubicBezTo>
                    <a:pt x="725" y="1575"/>
                    <a:pt x="1229" y="2237"/>
                    <a:pt x="1355" y="3025"/>
                  </a:cubicBezTo>
                  <a:lnTo>
                    <a:pt x="2773" y="3025"/>
                  </a:lnTo>
                  <a:lnTo>
                    <a:pt x="2773" y="221"/>
                  </a:lnTo>
                  <a:cubicBezTo>
                    <a:pt x="2521" y="189"/>
                    <a:pt x="2300" y="126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0" name="Google Shape;6684;p71"/>
            <p:cNvSpPr/>
            <p:nvPr/>
          </p:nvSpPr>
          <p:spPr bwMode="auto">
            <a:xfrm>
              <a:off x="-34752875" y="3253275"/>
              <a:ext cx="126050" cy="170925"/>
            </a:xfrm>
            <a:custGeom>
              <a:avLst/>
              <a:gdLst/>
              <a:ahLst/>
              <a:cxnLst/>
              <a:rect l="l" t="t" r="r" b="b"/>
              <a:pathLst>
                <a:path w="5042" h="6837" fill="norm" stroke="1" extrusionOk="0">
                  <a:moveTo>
                    <a:pt x="1" y="0"/>
                  </a:moveTo>
                  <a:lnTo>
                    <a:pt x="1" y="6837"/>
                  </a:lnTo>
                  <a:lnTo>
                    <a:pt x="1418" y="6837"/>
                  </a:lnTo>
                  <a:cubicBezTo>
                    <a:pt x="1450" y="6018"/>
                    <a:pt x="1954" y="5356"/>
                    <a:pt x="2679" y="4978"/>
                  </a:cubicBezTo>
                  <a:cubicBezTo>
                    <a:pt x="2427" y="4757"/>
                    <a:pt x="2301" y="4442"/>
                    <a:pt x="2301" y="4064"/>
                  </a:cubicBezTo>
                  <a:cubicBezTo>
                    <a:pt x="2301" y="3340"/>
                    <a:pt x="2931" y="2710"/>
                    <a:pt x="3687" y="2710"/>
                  </a:cubicBezTo>
                  <a:cubicBezTo>
                    <a:pt x="4128" y="2710"/>
                    <a:pt x="4474" y="2899"/>
                    <a:pt x="4758" y="3214"/>
                  </a:cubicBezTo>
                  <a:cubicBezTo>
                    <a:pt x="4726" y="3056"/>
                    <a:pt x="4758" y="2899"/>
                    <a:pt x="4789" y="2741"/>
                  </a:cubicBezTo>
                  <a:lnTo>
                    <a:pt x="5041" y="2016"/>
                  </a:lnTo>
                  <a:cubicBezTo>
                    <a:pt x="4821" y="1607"/>
                    <a:pt x="4758" y="1134"/>
                    <a:pt x="4758" y="662"/>
                  </a:cubicBezTo>
                  <a:cubicBezTo>
                    <a:pt x="4758" y="410"/>
                    <a:pt x="4789" y="189"/>
                    <a:pt x="4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1" name="Google Shape;6685;p71"/>
            <p:cNvSpPr/>
            <p:nvPr/>
          </p:nvSpPr>
          <p:spPr bwMode="auto">
            <a:xfrm>
              <a:off x="-34677250" y="3338325"/>
              <a:ext cx="33875" cy="33900"/>
            </a:xfrm>
            <a:custGeom>
              <a:avLst/>
              <a:gdLst/>
              <a:ahLst/>
              <a:cxnLst/>
              <a:rect l="l" t="t" r="r" b="b"/>
              <a:pathLst>
                <a:path w="1355" h="1356" fill="norm" stroke="1" extrusionOk="0">
                  <a:moveTo>
                    <a:pt x="662" y="1"/>
                  </a:moveTo>
                  <a:cubicBezTo>
                    <a:pt x="315" y="1"/>
                    <a:pt x="0" y="316"/>
                    <a:pt x="0" y="694"/>
                  </a:cubicBezTo>
                  <a:cubicBezTo>
                    <a:pt x="0" y="1040"/>
                    <a:pt x="315" y="1355"/>
                    <a:pt x="662" y="1355"/>
                  </a:cubicBezTo>
                  <a:cubicBezTo>
                    <a:pt x="1040" y="1355"/>
                    <a:pt x="1355" y="1040"/>
                    <a:pt x="1355" y="694"/>
                  </a:cubicBezTo>
                  <a:cubicBezTo>
                    <a:pt x="1355" y="316"/>
                    <a:pt x="1040" y="1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2" name="Google Shape;6686;p71"/>
            <p:cNvSpPr/>
            <p:nvPr/>
          </p:nvSpPr>
          <p:spPr bwMode="auto">
            <a:xfrm>
              <a:off x="-34618200" y="3202500"/>
              <a:ext cx="137075" cy="135850"/>
            </a:xfrm>
            <a:custGeom>
              <a:avLst/>
              <a:gdLst/>
              <a:ahLst/>
              <a:cxnLst/>
              <a:rect l="l" t="t" r="r" b="b"/>
              <a:pathLst>
                <a:path w="5483" h="5434" fill="norm" stroke="1" extrusionOk="0">
                  <a:moveTo>
                    <a:pt x="2710" y="992"/>
                  </a:moveTo>
                  <a:cubicBezTo>
                    <a:pt x="2899" y="992"/>
                    <a:pt x="3057" y="1149"/>
                    <a:pt x="3057" y="1338"/>
                  </a:cubicBezTo>
                  <a:cubicBezTo>
                    <a:pt x="3057" y="1559"/>
                    <a:pt x="2899" y="1716"/>
                    <a:pt x="2710" y="1716"/>
                  </a:cubicBezTo>
                  <a:cubicBezTo>
                    <a:pt x="2521" y="1716"/>
                    <a:pt x="2364" y="1559"/>
                    <a:pt x="2364" y="1338"/>
                  </a:cubicBezTo>
                  <a:cubicBezTo>
                    <a:pt x="2395" y="1149"/>
                    <a:pt x="2553" y="992"/>
                    <a:pt x="2710" y="992"/>
                  </a:cubicBezTo>
                  <a:close/>
                  <a:moveTo>
                    <a:pt x="2742" y="2346"/>
                  </a:moveTo>
                  <a:cubicBezTo>
                    <a:pt x="2962" y="2346"/>
                    <a:pt x="3120" y="2504"/>
                    <a:pt x="3120" y="2693"/>
                  </a:cubicBezTo>
                  <a:lnTo>
                    <a:pt x="3120" y="4079"/>
                  </a:lnTo>
                  <a:cubicBezTo>
                    <a:pt x="3120" y="4268"/>
                    <a:pt x="2962" y="4426"/>
                    <a:pt x="2742" y="4426"/>
                  </a:cubicBezTo>
                  <a:cubicBezTo>
                    <a:pt x="2553" y="4426"/>
                    <a:pt x="2395" y="4268"/>
                    <a:pt x="2395" y="4079"/>
                  </a:cubicBezTo>
                  <a:lnTo>
                    <a:pt x="2395" y="2693"/>
                  </a:lnTo>
                  <a:cubicBezTo>
                    <a:pt x="2395" y="2504"/>
                    <a:pt x="2553" y="2346"/>
                    <a:pt x="2742" y="2346"/>
                  </a:cubicBezTo>
                  <a:close/>
                  <a:moveTo>
                    <a:pt x="2646" y="0"/>
                  </a:moveTo>
                  <a:cubicBezTo>
                    <a:pt x="1359" y="0"/>
                    <a:pt x="1" y="1099"/>
                    <a:pt x="1" y="2724"/>
                  </a:cubicBezTo>
                  <a:cubicBezTo>
                    <a:pt x="1" y="3197"/>
                    <a:pt x="127" y="3638"/>
                    <a:pt x="348" y="4016"/>
                  </a:cubicBezTo>
                  <a:lnTo>
                    <a:pt x="33" y="4961"/>
                  </a:lnTo>
                  <a:cubicBezTo>
                    <a:pt x="1" y="5087"/>
                    <a:pt x="33" y="5245"/>
                    <a:pt x="127" y="5339"/>
                  </a:cubicBezTo>
                  <a:cubicBezTo>
                    <a:pt x="167" y="5399"/>
                    <a:pt x="245" y="5421"/>
                    <a:pt x="329" y="5421"/>
                  </a:cubicBezTo>
                  <a:cubicBezTo>
                    <a:pt x="377" y="5421"/>
                    <a:pt x="427" y="5414"/>
                    <a:pt x="474" y="5402"/>
                  </a:cubicBezTo>
                  <a:lnTo>
                    <a:pt x="1419" y="5087"/>
                  </a:lnTo>
                  <a:cubicBezTo>
                    <a:pt x="1797" y="5339"/>
                    <a:pt x="2238" y="5434"/>
                    <a:pt x="2742" y="5434"/>
                  </a:cubicBezTo>
                  <a:cubicBezTo>
                    <a:pt x="4254" y="5434"/>
                    <a:pt x="5483" y="4237"/>
                    <a:pt x="5483" y="2724"/>
                  </a:cubicBezTo>
                  <a:cubicBezTo>
                    <a:pt x="5483" y="1275"/>
                    <a:pt x="4317" y="78"/>
                    <a:pt x="2899" y="15"/>
                  </a:cubicBezTo>
                  <a:cubicBezTo>
                    <a:pt x="2815" y="5"/>
                    <a:pt x="2731" y="0"/>
                    <a:pt x="264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3" name="Google Shape;6687;p71"/>
            <p:cNvSpPr/>
            <p:nvPr/>
          </p:nvSpPr>
          <p:spPr bwMode="auto">
            <a:xfrm>
              <a:off x="-34755225" y="3440725"/>
              <a:ext cx="188250" cy="52799"/>
            </a:xfrm>
            <a:custGeom>
              <a:avLst/>
              <a:gdLst/>
              <a:ahLst/>
              <a:cxnLst/>
              <a:rect l="l" t="t" r="r" b="b"/>
              <a:pathLst>
                <a:path w="7530" h="2112" fill="norm" stroke="1" extrusionOk="0">
                  <a:moveTo>
                    <a:pt x="0" y="0"/>
                  </a:moveTo>
                  <a:lnTo>
                    <a:pt x="0" y="1071"/>
                  </a:lnTo>
                  <a:cubicBezTo>
                    <a:pt x="0" y="1670"/>
                    <a:pt x="473" y="2111"/>
                    <a:pt x="1040" y="2111"/>
                  </a:cubicBezTo>
                  <a:lnTo>
                    <a:pt x="6490" y="2111"/>
                  </a:lnTo>
                  <a:cubicBezTo>
                    <a:pt x="7057" y="2111"/>
                    <a:pt x="7530" y="1639"/>
                    <a:pt x="7530" y="1071"/>
                  </a:cubicBezTo>
                  <a:lnTo>
                    <a:pt x="753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4" name="Google Shape;6688;p71"/>
            <p:cNvSpPr/>
            <p:nvPr/>
          </p:nvSpPr>
          <p:spPr bwMode="auto">
            <a:xfrm>
              <a:off x="-34754450" y="3202075"/>
              <a:ext cx="153600" cy="33900"/>
            </a:xfrm>
            <a:custGeom>
              <a:avLst/>
              <a:gdLst/>
              <a:ahLst/>
              <a:cxnLst/>
              <a:rect l="l" t="t" r="r" b="b"/>
              <a:pathLst>
                <a:path w="6144" h="1356" fill="norm" stroke="1" extrusionOk="0">
                  <a:moveTo>
                    <a:pt x="1040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1355"/>
                  </a:lnTo>
                  <a:lnTo>
                    <a:pt x="5104" y="1355"/>
                  </a:lnTo>
                  <a:cubicBezTo>
                    <a:pt x="5293" y="819"/>
                    <a:pt x="5672" y="347"/>
                    <a:pt x="61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86" name="Google Shape;417;p46"/>
          <p:cNvSpPr txBox="1"/>
          <p:nvPr/>
        </p:nvSpPr>
        <p:spPr bwMode="auto">
          <a:xfrm>
            <a:off x="5685290" y="1989039"/>
            <a:ext cx="2573120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 marL="0" indent="0" algn="r"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Smart Bâtiments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87" name="Google Shape;417;p46"/>
          <p:cNvSpPr txBox="1"/>
          <p:nvPr/>
        </p:nvSpPr>
        <p:spPr bwMode="auto">
          <a:xfrm>
            <a:off x="6556739" y="2918153"/>
            <a:ext cx="1693803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 marL="0" indent="0" algn="r"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Smart Parking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47" name="Google Shape;417;p46"/>
          <p:cNvSpPr txBox="1"/>
          <p:nvPr/>
        </p:nvSpPr>
        <p:spPr bwMode="auto">
          <a:xfrm>
            <a:off x="5689252" y="2454115"/>
            <a:ext cx="2573120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 marL="0" indent="0" algn="r"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Smart Arrosage phase 2</a:t>
            </a: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48" name="Google Shape;8233;p74"/>
          <p:cNvGrpSpPr/>
          <p:nvPr/>
        </p:nvGrpSpPr>
        <p:grpSpPr bwMode="auto">
          <a:xfrm>
            <a:off x="800744" y="3565956"/>
            <a:ext cx="425310" cy="419659"/>
            <a:chOff x="-1951475" y="3597449"/>
            <a:chExt cx="295375" cy="291450"/>
          </a:xfrm>
        </p:grpSpPr>
        <p:sp>
          <p:nvSpPr>
            <p:cNvPr id="49" name="Google Shape;8234;p74"/>
            <p:cNvSpPr/>
            <p:nvPr/>
          </p:nvSpPr>
          <p:spPr bwMode="auto">
            <a:xfrm>
              <a:off x="-1951475" y="3597449"/>
              <a:ext cx="170925" cy="34675"/>
            </a:xfrm>
            <a:custGeom>
              <a:avLst/>
              <a:gdLst/>
              <a:ahLst/>
              <a:cxnLst/>
              <a:rect l="l" t="t" r="r" b="b"/>
              <a:pathLst>
                <a:path w="6837" h="1387" fill="norm" stroke="1" extrusionOk="0">
                  <a:moveTo>
                    <a:pt x="1008" y="1"/>
                  </a:moveTo>
                  <a:cubicBezTo>
                    <a:pt x="473" y="1"/>
                    <a:pt x="0" y="473"/>
                    <a:pt x="0" y="1040"/>
                  </a:cubicBezTo>
                  <a:lnTo>
                    <a:pt x="0" y="1387"/>
                  </a:lnTo>
                  <a:lnTo>
                    <a:pt x="6837" y="1387"/>
                  </a:lnTo>
                  <a:lnTo>
                    <a:pt x="6837" y="1040"/>
                  </a:lnTo>
                  <a:cubicBezTo>
                    <a:pt x="6837" y="473"/>
                    <a:pt x="6364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0" name="Google Shape;8235;p74"/>
            <p:cNvSpPr/>
            <p:nvPr/>
          </p:nvSpPr>
          <p:spPr bwMode="auto">
            <a:xfrm>
              <a:off x="-1949900" y="3648650"/>
              <a:ext cx="171725" cy="173300"/>
            </a:xfrm>
            <a:custGeom>
              <a:avLst/>
              <a:gdLst/>
              <a:ahLst/>
              <a:cxnLst/>
              <a:rect l="l" t="t" r="r" b="b"/>
              <a:pathLst>
                <a:path w="6869" h="6932" fill="norm" stroke="1" extrusionOk="0">
                  <a:moveTo>
                    <a:pt x="0" y="1"/>
                  </a:moveTo>
                  <a:lnTo>
                    <a:pt x="0" y="6932"/>
                  </a:lnTo>
                  <a:lnTo>
                    <a:pt x="2426" y="6932"/>
                  </a:lnTo>
                  <a:cubicBezTo>
                    <a:pt x="2521" y="6585"/>
                    <a:pt x="2836" y="6333"/>
                    <a:pt x="3245" y="6270"/>
                  </a:cubicBezTo>
                  <a:lnTo>
                    <a:pt x="1166" y="4191"/>
                  </a:lnTo>
                  <a:cubicBezTo>
                    <a:pt x="693" y="3718"/>
                    <a:pt x="693" y="2962"/>
                    <a:pt x="1166" y="2489"/>
                  </a:cubicBezTo>
                  <a:cubicBezTo>
                    <a:pt x="1386" y="2237"/>
                    <a:pt x="1670" y="2143"/>
                    <a:pt x="2017" y="2143"/>
                  </a:cubicBezTo>
                  <a:cubicBezTo>
                    <a:pt x="2363" y="2143"/>
                    <a:pt x="2647" y="2237"/>
                    <a:pt x="2899" y="2489"/>
                  </a:cubicBezTo>
                  <a:lnTo>
                    <a:pt x="3560" y="3151"/>
                  </a:lnTo>
                  <a:cubicBezTo>
                    <a:pt x="3592" y="2994"/>
                    <a:pt x="3718" y="2836"/>
                    <a:pt x="3844" y="2710"/>
                  </a:cubicBezTo>
                  <a:cubicBezTo>
                    <a:pt x="4064" y="2489"/>
                    <a:pt x="4348" y="2363"/>
                    <a:pt x="4694" y="2363"/>
                  </a:cubicBezTo>
                  <a:cubicBezTo>
                    <a:pt x="4694" y="2048"/>
                    <a:pt x="4820" y="1733"/>
                    <a:pt x="5041" y="1513"/>
                  </a:cubicBezTo>
                  <a:cubicBezTo>
                    <a:pt x="5293" y="1261"/>
                    <a:pt x="5577" y="1135"/>
                    <a:pt x="5923" y="1135"/>
                  </a:cubicBezTo>
                  <a:cubicBezTo>
                    <a:pt x="6112" y="1135"/>
                    <a:pt x="6301" y="1198"/>
                    <a:pt x="6459" y="1261"/>
                  </a:cubicBezTo>
                  <a:cubicBezTo>
                    <a:pt x="6522" y="1072"/>
                    <a:pt x="6616" y="914"/>
                    <a:pt x="6774" y="757"/>
                  </a:cubicBezTo>
                  <a:lnTo>
                    <a:pt x="6868" y="662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1" name="Google Shape;8236;p74"/>
            <p:cNvSpPr/>
            <p:nvPr/>
          </p:nvSpPr>
          <p:spPr bwMode="auto">
            <a:xfrm>
              <a:off x="-1951475" y="3838475"/>
              <a:ext cx="170925" cy="50425"/>
            </a:xfrm>
            <a:custGeom>
              <a:avLst/>
              <a:gdLst/>
              <a:ahLst/>
              <a:cxnLst/>
              <a:rect l="l" t="t" r="r" b="b"/>
              <a:pathLst>
                <a:path w="6837" h="2017" fill="norm" stroke="1" extrusionOk="0">
                  <a:moveTo>
                    <a:pt x="0" y="0"/>
                  </a:moveTo>
                  <a:lnTo>
                    <a:pt x="0" y="1008"/>
                  </a:lnTo>
                  <a:cubicBezTo>
                    <a:pt x="0" y="1544"/>
                    <a:pt x="473" y="2017"/>
                    <a:pt x="1008" y="2017"/>
                  </a:cubicBezTo>
                  <a:lnTo>
                    <a:pt x="5829" y="2017"/>
                  </a:lnTo>
                  <a:cubicBezTo>
                    <a:pt x="6333" y="2017"/>
                    <a:pt x="6774" y="1670"/>
                    <a:pt x="6837" y="1166"/>
                  </a:cubicBezTo>
                  <a:lnTo>
                    <a:pt x="6679" y="1071"/>
                  </a:lnTo>
                  <a:lnTo>
                    <a:pt x="3466" y="1071"/>
                  </a:lnTo>
                  <a:cubicBezTo>
                    <a:pt x="2867" y="1071"/>
                    <a:pt x="2363" y="599"/>
                    <a:pt x="22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2" name="Google Shape;8237;p74"/>
            <p:cNvSpPr/>
            <p:nvPr/>
          </p:nvSpPr>
          <p:spPr bwMode="auto">
            <a:xfrm>
              <a:off x="-1912900" y="3675825"/>
              <a:ext cx="256800" cy="202825"/>
            </a:xfrm>
            <a:custGeom>
              <a:avLst/>
              <a:gdLst/>
              <a:ahLst/>
              <a:cxnLst/>
              <a:rect l="l" t="t" r="r" b="b"/>
              <a:pathLst>
                <a:path w="10272" h="8113" fill="norm" stroke="1" extrusionOk="0">
                  <a:moveTo>
                    <a:pt x="6085" y="0"/>
                  </a:moveTo>
                  <a:cubicBezTo>
                    <a:pt x="5955" y="0"/>
                    <a:pt x="5829" y="48"/>
                    <a:pt x="5735" y="142"/>
                  </a:cubicBezTo>
                  <a:cubicBezTo>
                    <a:pt x="5546" y="331"/>
                    <a:pt x="5546" y="646"/>
                    <a:pt x="5735" y="835"/>
                  </a:cubicBezTo>
                  <a:lnTo>
                    <a:pt x="6081" y="1213"/>
                  </a:lnTo>
                  <a:cubicBezTo>
                    <a:pt x="6207" y="1308"/>
                    <a:pt x="6207" y="1560"/>
                    <a:pt x="6081" y="1655"/>
                  </a:cubicBezTo>
                  <a:cubicBezTo>
                    <a:pt x="6034" y="1718"/>
                    <a:pt x="5948" y="1749"/>
                    <a:pt x="5857" y="1749"/>
                  </a:cubicBezTo>
                  <a:cubicBezTo>
                    <a:pt x="5766" y="1749"/>
                    <a:pt x="5672" y="1718"/>
                    <a:pt x="5609" y="1655"/>
                  </a:cubicBezTo>
                  <a:lnTo>
                    <a:pt x="4758" y="804"/>
                  </a:lnTo>
                  <a:cubicBezTo>
                    <a:pt x="4664" y="709"/>
                    <a:pt x="4538" y="662"/>
                    <a:pt x="4408" y="662"/>
                  </a:cubicBezTo>
                  <a:cubicBezTo>
                    <a:pt x="4278" y="662"/>
                    <a:pt x="4144" y="709"/>
                    <a:pt x="4034" y="804"/>
                  </a:cubicBezTo>
                  <a:cubicBezTo>
                    <a:pt x="3845" y="993"/>
                    <a:pt x="3845" y="1308"/>
                    <a:pt x="4034" y="1528"/>
                  </a:cubicBezTo>
                  <a:cubicBezTo>
                    <a:pt x="4034" y="1655"/>
                    <a:pt x="4884" y="2505"/>
                    <a:pt x="4821" y="2505"/>
                  </a:cubicBezTo>
                  <a:cubicBezTo>
                    <a:pt x="4947" y="2631"/>
                    <a:pt x="4947" y="2852"/>
                    <a:pt x="4821" y="2978"/>
                  </a:cubicBezTo>
                  <a:cubicBezTo>
                    <a:pt x="4774" y="3041"/>
                    <a:pt x="4687" y="3072"/>
                    <a:pt x="4601" y="3072"/>
                  </a:cubicBezTo>
                  <a:cubicBezTo>
                    <a:pt x="4514" y="3072"/>
                    <a:pt x="4427" y="3041"/>
                    <a:pt x="4380" y="2978"/>
                  </a:cubicBezTo>
                  <a:lnTo>
                    <a:pt x="3498" y="2096"/>
                  </a:lnTo>
                  <a:cubicBezTo>
                    <a:pt x="3403" y="2001"/>
                    <a:pt x="3277" y="1954"/>
                    <a:pt x="3151" y="1954"/>
                  </a:cubicBezTo>
                  <a:cubicBezTo>
                    <a:pt x="3025" y="1954"/>
                    <a:pt x="2899" y="2001"/>
                    <a:pt x="2805" y="2096"/>
                  </a:cubicBezTo>
                  <a:cubicBezTo>
                    <a:pt x="2584" y="2316"/>
                    <a:pt x="2584" y="2631"/>
                    <a:pt x="2805" y="2820"/>
                  </a:cubicBezTo>
                  <a:lnTo>
                    <a:pt x="3656" y="3671"/>
                  </a:lnTo>
                  <a:cubicBezTo>
                    <a:pt x="3782" y="3797"/>
                    <a:pt x="3782" y="4017"/>
                    <a:pt x="3656" y="4143"/>
                  </a:cubicBezTo>
                  <a:cubicBezTo>
                    <a:pt x="3593" y="4206"/>
                    <a:pt x="3506" y="4238"/>
                    <a:pt x="3419" y="4238"/>
                  </a:cubicBezTo>
                  <a:cubicBezTo>
                    <a:pt x="3333" y="4238"/>
                    <a:pt x="3246" y="4206"/>
                    <a:pt x="3183" y="4143"/>
                  </a:cubicBezTo>
                  <a:lnTo>
                    <a:pt x="883" y="1875"/>
                  </a:lnTo>
                  <a:cubicBezTo>
                    <a:pt x="789" y="1765"/>
                    <a:pt x="663" y="1710"/>
                    <a:pt x="537" y="1710"/>
                  </a:cubicBezTo>
                  <a:cubicBezTo>
                    <a:pt x="411" y="1710"/>
                    <a:pt x="284" y="1765"/>
                    <a:pt x="190" y="1875"/>
                  </a:cubicBezTo>
                  <a:cubicBezTo>
                    <a:pt x="1" y="2064"/>
                    <a:pt x="1" y="2379"/>
                    <a:pt x="190" y="2568"/>
                  </a:cubicBezTo>
                  <a:lnTo>
                    <a:pt x="1797" y="4206"/>
                  </a:lnTo>
                  <a:lnTo>
                    <a:pt x="3403" y="5845"/>
                  </a:lnTo>
                  <a:lnTo>
                    <a:pt x="1954" y="5845"/>
                  </a:lnTo>
                  <a:cubicBezTo>
                    <a:pt x="1671" y="5845"/>
                    <a:pt x="1450" y="6097"/>
                    <a:pt x="1450" y="6349"/>
                  </a:cubicBezTo>
                  <a:cubicBezTo>
                    <a:pt x="1450" y="6632"/>
                    <a:pt x="1671" y="6884"/>
                    <a:pt x="1954" y="6884"/>
                  </a:cubicBezTo>
                  <a:lnTo>
                    <a:pt x="5451" y="6884"/>
                  </a:lnTo>
                  <a:cubicBezTo>
                    <a:pt x="5514" y="6916"/>
                    <a:pt x="6491" y="7829"/>
                    <a:pt x="6491" y="7829"/>
                  </a:cubicBezTo>
                  <a:cubicBezTo>
                    <a:pt x="6680" y="8018"/>
                    <a:pt x="6948" y="8113"/>
                    <a:pt x="7216" y="8113"/>
                  </a:cubicBezTo>
                  <a:cubicBezTo>
                    <a:pt x="7483" y="8113"/>
                    <a:pt x="7751" y="8018"/>
                    <a:pt x="7940" y="7829"/>
                  </a:cubicBezTo>
                  <a:lnTo>
                    <a:pt x="9862" y="5876"/>
                  </a:lnTo>
                  <a:cubicBezTo>
                    <a:pt x="10272" y="5498"/>
                    <a:pt x="10272" y="4836"/>
                    <a:pt x="9862" y="4427"/>
                  </a:cubicBezTo>
                  <a:lnTo>
                    <a:pt x="9452" y="3986"/>
                  </a:lnTo>
                  <a:cubicBezTo>
                    <a:pt x="9326" y="3608"/>
                    <a:pt x="9043" y="3198"/>
                    <a:pt x="8822" y="2820"/>
                  </a:cubicBezTo>
                  <a:cubicBezTo>
                    <a:pt x="8570" y="2411"/>
                    <a:pt x="8350" y="2064"/>
                    <a:pt x="8035" y="1718"/>
                  </a:cubicBezTo>
                  <a:lnTo>
                    <a:pt x="6459" y="142"/>
                  </a:lnTo>
                  <a:cubicBezTo>
                    <a:pt x="6349" y="48"/>
                    <a:pt x="6215" y="0"/>
                    <a:pt x="60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57" name="Google Shape;7803;p73"/>
          <p:cNvGrpSpPr/>
          <p:nvPr/>
        </p:nvGrpSpPr>
        <p:grpSpPr bwMode="auto">
          <a:xfrm>
            <a:off x="727950" y="2940033"/>
            <a:ext cx="386343" cy="439745"/>
            <a:chOff x="-20946600" y="3317850"/>
            <a:chExt cx="304825" cy="304050"/>
          </a:xfrm>
        </p:grpSpPr>
        <p:sp>
          <p:nvSpPr>
            <p:cNvPr id="58" name="Google Shape;7804;p73"/>
            <p:cNvSpPr/>
            <p:nvPr/>
          </p:nvSpPr>
          <p:spPr bwMode="auto">
            <a:xfrm>
              <a:off x="-20946600" y="3317850"/>
              <a:ext cx="232350" cy="248925"/>
            </a:xfrm>
            <a:custGeom>
              <a:avLst/>
              <a:gdLst/>
              <a:ahLst/>
              <a:cxnLst/>
              <a:rect l="l" t="t" r="r" b="b"/>
              <a:pathLst>
                <a:path w="9294" h="9957" fill="norm" stroke="1" extrusionOk="0">
                  <a:moveTo>
                    <a:pt x="4631" y="1"/>
                  </a:moveTo>
                  <a:cubicBezTo>
                    <a:pt x="3340" y="1"/>
                    <a:pt x="2268" y="977"/>
                    <a:pt x="2142" y="2237"/>
                  </a:cubicBezTo>
                  <a:cubicBezTo>
                    <a:pt x="1292" y="2521"/>
                    <a:pt x="693" y="3340"/>
                    <a:pt x="693" y="4254"/>
                  </a:cubicBezTo>
                  <a:cubicBezTo>
                    <a:pt x="693" y="4695"/>
                    <a:pt x="819" y="5073"/>
                    <a:pt x="1040" y="5451"/>
                  </a:cubicBezTo>
                  <a:cubicBezTo>
                    <a:pt x="378" y="5923"/>
                    <a:pt x="0" y="6648"/>
                    <a:pt x="0" y="7499"/>
                  </a:cubicBezTo>
                  <a:cubicBezTo>
                    <a:pt x="0" y="8853"/>
                    <a:pt x="1134" y="9956"/>
                    <a:pt x="2520" y="9956"/>
                  </a:cubicBezTo>
                  <a:lnTo>
                    <a:pt x="4316" y="9956"/>
                  </a:lnTo>
                  <a:lnTo>
                    <a:pt x="4316" y="8349"/>
                  </a:lnTo>
                  <a:lnTo>
                    <a:pt x="2962" y="7026"/>
                  </a:lnTo>
                  <a:cubicBezTo>
                    <a:pt x="2804" y="6869"/>
                    <a:pt x="2804" y="6648"/>
                    <a:pt x="2962" y="6491"/>
                  </a:cubicBezTo>
                  <a:cubicBezTo>
                    <a:pt x="3040" y="6412"/>
                    <a:pt x="3135" y="6372"/>
                    <a:pt x="3229" y="6372"/>
                  </a:cubicBezTo>
                  <a:cubicBezTo>
                    <a:pt x="3324" y="6372"/>
                    <a:pt x="3418" y="6412"/>
                    <a:pt x="3497" y="6491"/>
                  </a:cubicBezTo>
                  <a:lnTo>
                    <a:pt x="4316" y="7341"/>
                  </a:lnTo>
                  <a:lnTo>
                    <a:pt x="4316" y="5482"/>
                  </a:lnTo>
                  <a:lnTo>
                    <a:pt x="2962" y="4128"/>
                  </a:lnTo>
                  <a:cubicBezTo>
                    <a:pt x="2804" y="3970"/>
                    <a:pt x="2804" y="3781"/>
                    <a:pt x="2962" y="3624"/>
                  </a:cubicBezTo>
                  <a:cubicBezTo>
                    <a:pt x="3040" y="3545"/>
                    <a:pt x="3135" y="3505"/>
                    <a:pt x="3229" y="3505"/>
                  </a:cubicBezTo>
                  <a:cubicBezTo>
                    <a:pt x="3324" y="3505"/>
                    <a:pt x="3418" y="3545"/>
                    <a:pt x="3497" y="3624"/>
                  </a:cubicBezTo>
                  <a:lnTo>
                    <a:pt x="4316" y="4443"/>
                  </a:lnTo>
                  <a:lnTo>
                    <a:pt x="4316" y="2458"/>
                  </a:lnTo>
                  <a:cubicBezTo>
                    <a:pt x="4316" y="2237"/>
                    <a:pt x="4474" y="2080"/>
                    <a:pt x="4663" y="2080"/>
                  </a:cubicBezTo>
                  <a:cubicBezTo>
                    <a:pt x="4852" y="2080"/>
                    <a:pt x="5009" y="2237"/>
                    <a:pt x="5009" y="2458"/>
                  </a:cubicBezTo>
                  <a:lnTo>
                    <a:pt x="5009" y="5860"/>
                  </a:lnTo>
                  <a:lnTo>
                    <a:pt x="5860" y="5041"/>
                  </a:lnTo>
                  <a:cubicBezTo>
                    <a:pt x="5939" y="4963"/>
                    <a:pt x="6025" y="4923"/>
                    <a:pt x="6112" y="4923"/>
                  </a:cubicBezTo>
                  <a:cubicBezTo>
                    <a:pt x="6199" y="4923"/>
                    <a:pt x="6285" y="4963"/>
                    <a:pt x="6364" y="5041"/>
                  </a:cubicBezTo>
                  <a:cubicBezTo>
                    <a:pt x="6522" y="5199"/>
                    <a:pt x="6522" y="5388"/>
                    <a:pt x="6364" y="5545"/>
                  </a:cubicBezTo>
                  <a:lnTo>
                    <a:pt x="5009" y="6900"/>
                  </a:lnTo>
                  <a:lnTo>
                    <a:pt x="5009" y="9956"/>
                  </a:lnTo>
                  <a:lnTo>
                    <a:pt x="6805" y="9956"/>
                  </a:lnTo>
                  <a:cubicBezTo>
                    <a:pt x="8160" y="9956"/>
                    <a:pt x="9294" y="8853"/>
                    <a:pt x="9294" y="7499"/>
                  </a:cubicBezTo>
                  <a:cubicBezTo>
                    <a:pt x="9294" y="6648"/>
                    <a:pt x="8884" y="5923"/>
                    <a:pt x="8223" y="5451"/>
                  </a:cubicBezTo>
                  <a:cubicBezTo>
                    <a:pt x="8443" y="5073"/>
                    <a:pt x="8569" y="4695"/>
                    <a:pt x="8569" y="4254"/>
                  </a:cubicBezTo>
                  <a:cubicBezTo>
                    <a:pt x="8569" y="3340"/>
                    <a:pt x="7971" y="2521"/>
                    <a:pt x="7120" y="2237"/>
                  </a:cubicBezTo>
                  <a:cubicBezTo>
                    <a:pt x="6994" y="977"/>
                    <a:pt x="5923" y="1"/>
                    <a:pt x="463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9" name="Google Shape;7805;p73"/>
            <p:cNvSpPr/>
            <p:nvPr/>
          </p:nvSpPr>
          <p:spPr bwMode="auto">
            <a:xfrm>
              <a:off x="-20775700" y="3318650"/>
              <a:ext cx="133925" cy="249700"/>
            </a:xfrm>
            <a:custGeom>
              <a:avLst/>
              <a:gdLst/>
              <a:ahLst/>
              <a:cxnLst/>
              <a:rect l="l" t="t" r="r" b="b"/>
              <a:pathLst>
                <a:path w="5357" h="9988" fill="norm" stroke="1" extrusionOk="0">
                  <a:moveTo>
                    <a:pt x="694" y="0"/>
                  </a:moveTo>
                  <a:cubicBezTo>
                    <a:pt x="473" y="0"/>
                    <a:pt x="253" y="32"/>
                    <a:pt x="1" y="126"/>
                  </a:cubicBezTo>
                  <a:cubicBezTo>
                    <a:pt x="473" y="567"/>
                    <a:pt x="820" y="1103"/>
                    <a:pt x="977" y="1764"/>
                  </a:cubicBezTo>
                  <a:cubicBezTo>
                    <a:pt x="1891" y="2300"/>
                    <a:pt x="2490" y="3245"/>
                    <a:pt x="2490" y="4285"/>
                  </a:cubicBezTo>
                  <a:cubicBezTo>
                    <a:pt x="2490" y="4663"/>
                    <a:pt x="2395" y="4978"/>
                    <a:pt x="2269" y="5293"/>
                  </a:cubicBezTo>
                  <a:cubicBezTo>
                    <a:pt x="2836" y="5860"/>
                    <a:pt x="3183" y="6648"/>
                    <a:pt x="3183" y="7498"/>
                  </a:cubicBezTo>
                  <a:cubicBezTo>
                    <a:pt x="3183" y="8506"/>
                    <a:pt x="2710" y="9389"/>
                    <a:pt x="1985" y="9987"/>
                  </a:cubicBezTo>
                  <a:lnTo>
                    <a:pt x="2836" y="9987"/>
                  </a:lnTo>
                  <a:cubicBezTo>
                    <a:pt x="4222" y="9987"/>
                    <a:pt x="5325" y="8853"/>
                    <a:pt x="5325" y="7498"/>
                  </a:cubicBezTo>
                  <a:cubicBezTo>
                    <a:pt x="5357" y="6679"/>
                    <a:pt x="4915" y="5891"/>
                    <a:pt x="4285" y="5450"/>
                  </a:cubicBezTo>
                  <a:cubicBezTo>
                    <a:pt x="4537" y="5104"/>
                    <a:pt x="4632" y="4694"/>
                    <a:pt x="4632" y="4253"/>
                  </a:cubicBezTo>
                  <a:cubicBezTo>
                    <a:pt x="4632" y="3340"/>
                    <a:pt x="4065" y="2520"/>
                    <a:pt x="3183" y="2237"/>
                  </a:cubicBezTo>
                  <a:cubicBezTo>
                    <a:pt x="3057" y="977"/>
                    <a:pt x="2017" y="0"/>
                    <a:pt x="6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0" name="Google Shape;7806;p73"/>
            <p:cNvSpPr/>
            <p:nvPr/>
          </p:nvSpPr>
          <p:spPr bwMode="auto">
            <a:xfrm>
              <a:off x="-20890700" y="3586425"/>
              <a:ext cx="195375" cy="35475"/>
            </a:xfrm>
            <a:custGeom>
              <a:avLst/>
              <a:gdLst/>
              <a:ahLst/>
              <a:cxnLst/>
              <a:rect l="l" t="t" r="r" b="b"/>
              <a:pathLst>
                <a:path w="7815" h="1419" fill="norm" stroke="1" extrusionOk="0">
                  <a:moveTo>
                    <a:pt x="2112" y="1"/>
                  </a:moveTo>
                  <a:lnTo>
                    <a:pt x="2112" y="725"/>
                  </a:lnTo>
                  <a:lnTo>
                    <a:pt x="347" y="725"/>
                  </a:lnTo>
                  <a:cubicBezTo>
                    <a:pt x="158" y="725"/>
                    <a:pt x="1" y="883"/>
                    <a:pt x="1" y="1072"/>
                  </a:cubicBezTo>
                  <a:cubicBezTo>
                    <a:pt x="1" y="1261"/>
                    <a:pt x="158" y="1418"/>
                    <a:pt x="347" y="1418"/>
                  </a:cubicBezTo>
                  <a:lnTo>
                    <a:pt x="7468" y="1418"/>
                  </a:lnTo>
                  <a:cubicBezTo>
                    <a:pt x="7657" y="1418"/>
                    <a:pt x="7814" y="1261"/>
                    <a:pt x="7814" y="1072"/>
                  </a:cubicBezTo>
                  <a:cubicBezTo>
                    <a:pt x="7814" y="883"/>
                    <a:pt x="7625" y="725"/>
                    <a:pt x="7436" y="725"/>
                  </a:cubicBezTo>
                  <a:lnTo>
                    <a:pt x="5672" y="725"/>
                  </a:lnTo>
                  <a:lnTo>
                    <a:pt x="5672" y="1"/>
                  </a:lnTo>
                  <a:lnTo>
                    <a:pt x="4947" y="1"/>
                  </a:lnTo>
                  <a:lnTo>
                    <a:pt x="4947" y="725"/>
                  </a:lnTo>
                  <a:lnTo>
                    <a:pt x="2836" y="725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61" name="Google Shape;5470;p68"/>
          <p:cNvGrpSpPr/>
          <p:nvPr/>
        </p:nvGrpSpPr>
        <p:grpSpPr bwMode="auto">
          <a:xfrm>
            <a:off x="774934" y="2435167"/>
            <a:ext cx="339359" cy="339253"/>
            <a:chOff x="6235250" y="2620774"/>
            <a:chExt cx="481975" cy="481825"/>
          </a:xfrm>
        </p:grpSpPr>
        <p:sp>
          <p:nvSpPr>
            <p:cNvPr id="62" name="Google Shape;5471;p68"/>
            <p:cNvSpPr/>
            <p:nvPr/>
          </p:nvSpPr>
          <p:spPr bwMode="auto">
            <a:xfrm>
              <a:off x="6405675" y="2620774"/>
              <a:ext cx="28275" cy="56475"/>
            </a:xfrm>
            <a:custGeom>
              <a:avLst/>
              <a:gdLst/>
              <a:ahLst/>
              <a:cxnLst/>
              <a:rect l="l" t="t" r="r" b="b"/>
              <a:pathLst>
                <a:path w="1131" h="2259" fill="norm" stroke="1" extrusionOk="0">
                  <a:moveTo>
                    <a:pt x="567" y="0"/>
                  </a:moveTo>
                  <a:cubicBezTo>
                    <a:pt x="254" y="0"/>
                    <a:pt x="1" y="253"/>
                    <a:pt x="1" y="566"/>
                  </a:cubicBezTo>
                  <a:lnTo>
                    <a:pt x="1" y="1695"/>
                  </a:lnTo>
                  <a:cubicBezTo>
                    <a:pt x="1" y="2006"/>
                    <a:pt x="254" y="2259"/>
                    <a:pt x="567" y="2259"/>
                  </a:cubicBezTo>
                  <a:cubicBezTo>
                    <a:pt x="877" y="2259"/>
                    <a:pt x="1130" y="2006"/>
                    <a:pt x="1130" y="1695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3" name="Google Shape;5472;p68"/>
            <p:cNvSpPr/>
            <p:nvPr/>
          </p:nvSpPr>
          <p:spPr bwMode="auto">
            <a:xfrm>
              <a:off x="6518600" y="2620774"/>
              <a:ext cx="28250" cy="56475"/>
            </a:xfrm>
            <a:custGeom>
              <a:avLst/>
              <a:gdLst/>
              <a:ahLst/>
              <a:cxnLst/>
              <a:rect l="l" t="t" r="r" b="b"/>
              <a:pathLst>
                <a:path w="1130" h="2259" fill="norm" stroke="1" extrusionOk="0">
                  <a:moveTo>
                    <a:pt x="567" y="0"/>
                  </a:moveTo>
                  <a:cubicBezTo>
                    <a:pt x="254" y="0"/>
                    <a:pt x="1" y="253"/>
                    <a:pt x="1" y="566"/>
                  </a:cubicBezTo>
                  <a:lnTo>
                    <a:pt x="1" y="1695"/>
                  </a:lnTo>
                  <a:cubicBezTo>
                    <a:pt x="1" y="2006"/>
                    <a:pt x="254" y="2259"/>
                    <a:pt x="567" y="2259"/>
                  </a:cubicBezTo>
                  <a:cubicBezTo>
                    <a:pt x="877" y="2259"/>
                    <a:pt x="1130" y="2006"/>
                    <a:pt x="1130" y="1695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4" name="Google Shape;5473;p68"/>
            <p:cNvSpPr/>
            <p:nvPr/>
          </p:nvSpPr>
          <p:spPr bwMode="auto">
            <a:xfrm>
              <a:off x="6603300" y="2649000"/>
              <a:ext cx="28250" cy="56475"/>
            </a:xfrm>
            <a:custGeom>
              <a:avLst/>
              <a:gdLst/>
              <a:ahLst/>
              <a:cxnLst/>
              <a:rect l="l" t="t" r="r" b="b"/>
              <a:pathLst>
                <a:path w="1130" h="2259" fill="norm" stroke="1" extrusionOk="0">
                  <a:moveTo>
                    <a:pt x="567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696"/>
                  </a:lnTo>
                  <a:cubicBezTo>
                    <a:pt x="0" y="2006"/>
                    <a:pt x="253" y="2259"/>
                    <a:pt x="567" y="2259"/>
                  </a:cubicBezTo>
                  <a:cubicBezTo>
                    <a:pt x="877" y="2259"/>
                    <a:pt x="1130" y="2006"/>
                    <a:pt x="1130" y="1696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5" name="Google Shape;5474;p68"/>
            <p:cNvSpPr/>
            <p:nvPr/>
          </p:nvSpPr>
          <p:spPr bwMode="auto">
            <a:xfrm>
              <a:off x="6321000" y="2649000"/>
              <a:ext cx="28250" cy="56475"/>
            </a:xfrm>
            <a:custGeom>
              <a:avLst/>
              <a:gdLst/>
              <a:ahLst/>
              <a:cxnLst/>
              <a:rect l="l" t="t" r="r" b="b"/>
              <a:pathLst>
                <a:path w="1130" h="2259" fill="norm" stroke="1" extrusionOk="0">
                  <a:moveTo>
                    <a:pt x="566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696"/>
                  </a:lnTo>
                  <a:cubicBezTo>
                    <a:pt x="0" y="2006"/>
                    <a:pt x="253" y="2259"/>
                    <a:pt x="566" y="2259"/>
                  </a:cubicBezTo>
                  <a:cubicBezTo>
                    <a:pt x="876" y="2259"/>
                    <a:pt x="1129" y="2006"/>
                    <a:pt x="1129" y="1696"/>
                  </a:cubicBezTo>
                  <a:lnTo>
                    <a:pt x="1129" y="566"/>
                  </a:lnTo>
                  <a:cubicBezTo>
                    <a:pt x="1129" y="253"/>
                    <a:pt x="876" y="0"/>
                    <a:pt x="56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4" name="Google Shape;5475;p68"/>
            <p:cNvSpPr/>
            <p:nvPr/>
          </p:nvSpPr>
          <p:spPr bwMode="auto">
            <a:xfrm>
              <a:off x="6235250" y="2677225"/>
              <a:ext cx="481975" cy="425375"/>
            </a:xfrm>
            <a:custGeom>
              <a:avLst/>
              <a:gdLst/>
              <a:ahLst/>
              <a:cxnLst/>
              <a:rect l="l" t="t" r="r" b="b"/>
              <a:pathLst>
                <a:path w="19279" h="17015" fill="norm" stroke="1" extrusionOk="0">
                  <a:moveTo>
                    <a:pt x="9639" y="1"/>
                  </a:moveTo>
                  <a:cubicBezTo>
                    <a:pt x="9326" y="1"/>
                    <a:pt x="9073" y="254"/>
                    <a:pt x="9073" y="567"/>
                  </a:cubicBezTo>
                  <a:lnTo>
                    <a:pt x="9073" y="1202"/>
                  </a:lnTo>
                  <a:cubicBezTo>
                    <a:pt x="7920" y="1470"/>
                    <a:pt x="6872" y="2548"/>
                    <a:pt x="6252" y="4156"/>
                  </a:cubicBezTo>
                  <a:cubicBezTo>
                    <a:pt x="6164" y="4380"/>
                    <a:pt x="5952" y="4518"/>
                    <a:pt x="5726" y="4518"/>
                  </a:cubicBezTo>
                  <a:cubicBezTo>
                    <a:pt x="5658" y="4518"/>
                    <a:pt x="5588" y="4505"/>
                    <a:pt x="5520" y="4478"/>
                  </a:cubicBezTo>
                  <a:cubicBezTo>
                    <a:pt x="5231" y="4367"/>
                    <a:pt x="5083" y="4042"/>
                    <a:pt x="5198" y="3750"/>
                  </a:cubicBezTo>
                  <a:cubicBezTo>
                    <a:pt x="5532" y="2876"/>
                    <a:pt x="5987" y="2130"/>
                    <a:pt x="6517" y="1536"/>
                  </a:cubicBezTo>
                  <a:lnTo>
                    <a:pt x="6517" y="1536"/>
                  </a:lnTo>
                  <a:cubicBezTo>
                    <a:pt x="2753" y="2527"/>
                    <a:pt x="0" y="5258"/>
                    <a:pt x="0" y="8468"/>
                  </a:cubicBezTo>
                  <a:lnTo>
                    <a:pt x="0" y="9034"/>
                  </a:lnTo>
                  <a:cubicBezTo>
                    <a:pt x="0" y="9347"/>
                    <a:pt x="253" y="9597"/>
                    <a:pt x="564" y="9597"/>
                  </a:cubicBezTo>
                  <a:cubicBezTo>
                    <a:pt x="877" y="9597"/>
                    <a:pt x="1130" y="9347"/>
                    <a:pt x="1130" y="9034"/>
                  </a:cubicBezTo>
                  <a:cubicBezTo>
                    <a:pt x="1130" y="8423"/>
                    <a:pt x="1904" y="7905"/>
                    <a:pt x="2822" y="7905"/>
                  </a:cubicBezTo>
                  <a:cubicBezTo>
                    <a:pt x="3740" y="7905"/>
                    <a:pt x="4553" y="8423"/>
                    <a:pt x="4553" y="9034"/>
                  </a:cubicBezTo>
                  <a:cubicBezTo>
                    <a:pt x="4553" y="9347"/>
                    <a:pt x="4806" y="9597"/>
                    <a:pt x="5120" y="9597"/>
                  </a:cubicBezTo>
                  <a:cubicBezTo>
                    <a:pt x="5430" y="9597"/>
                    <a:pt x="5683" y="9347"/>
                    <a:pt x="5683" y="9034"/>
                  </a:cubicBezTo>
                  <a:cubicBezTo>
                    <a:pt x="5683" y="8423"/>
                    <a:pt x="6460" y="7905"/>
                    <a:pt x="7378" y="7905"/>
                  </a:cubicBezTo>
                  <a:cubicBezTo>
                    <a:pt x="8296" y="7905"/>
                    <a:pt x="9070" y="8423"/>
                    <a:pt x="9070" y="9034"/>
                  </a:cubicBezTo>
                  <a:lnTo>
                    <a:pt x="9070" y="14756"/>
                  </a:lnTo>
                  <a:cubicBezTo>
                    <a:pt x="9070" y="15379"/>
                    <a:pt x="8564" y="15885"/>
                    <a:pt x="7941" y="15885"/>
                  </a:cubicBezTo>
                  <a:cubicBezTo>
                    <a:pt x="7318" y="15885"/>
                    <a:pt x="6812" y="15379"/>
                    <a:pt x="6812" y="14756"/>
                  </a:cubicBezTo>
                  <a:lnTo>
                    <a:pt x="6812" y="14190"/>
                  </a:lnTo>
                  <a:cubicBezTo>
                    <a:pt x="6812" y="13879"/>
                    <a:pt x="6559" y="13626"/>
                    <a:pt x="6249" y="13626"/>
                  </a:cubicBezTo>
                  <a:cubicBezTo>
                    <a:pt x="5936" y="13626"/>
                    <a:pt x="5683" y="13879"/>
                    <a:pt x="5683" y="14190"/>
                  </a:cubicBezTo>
                  <a:lnTo>
                    <a:pt x="5683" y="14756"/>
                  </a:lnTo>
                  <a:cubicBezTo>
                    <a:pt x="5683" y="16002"/>
                    <a:pt x="6694" y="17014"/>
                    <a:pt x="7941" y="17014"/>
                  </a:cubicBezTo>
                  <a:cubicBezTo>
                    <a:pt x="9188" y="17014"/>
                    <a:pt x="10200" y="16002"/>
                    <a:pt x="10200" y="14756"/>
                  </a:cubicBezTo>
                  <a:lnTo>
                    <a:pt x="10200" y="9034"/>
                  </a:lnTo>
                  <a:cubicBezTo>
                    <a:pt x="10200" y="8423"/>
                    <a:pt x="10976" y="7905"/>
                    <a:pt x="11895" y="7905"/>
                  </a:cubicBezTo>
                  <a:cubicBezTo>
                    <a:pt x="12813" y="7905"/>
                    <a:pt x="13587" y="8423"/>
                    <a:pt x="13587" y="9034"/>
                  </a:cubicBezTo>
                  <a:cubicBezTo>
                    <a:pt x="13587" y="9347"/>
                    <a:pt x="13840" y="9597"/>
                    <a:pt x="14153" y="9597"/>
                  </a:cubicBezTo>
                  <a:cubicBezTo>
                    <a:pt x="14463" y="9597"/>
                    <a:pt x="14716" y="9347"/>
                    <a:pt x="14716" y="9034"/>
                  </a:cubicBezTo>
                  <a:cubicBezTo>
                    <a:pt x="14716" y="8423"/>
                    <a:pt x="15529" y="7905"/>
                    <a:pt x="16448" y="7905"/>
                  </a:cubicBezTo>
                  <a:cubicBezTo>
                    <a:pt x="17366" y="7905"/>
                    <a:pt x="18143" y="8423"/>
                    <a:pt x="18143" y="9034"/>
                  </a:cubicBezTo>
                  <a:cubicBezTo>
                    <a:pt x="18143" y="9347"/>
                    <a:pt x="18396" y="9597"/>
                    <a:pt x="18706" y="9597"/>
                  </a:cubicBezTo>
                  <a:cubicBezTo>
                    <a:pt x="19019" y="9597"/>
                    <a:pt x="19272" y="9347"/>
                    <a:pt x="19272" y="9034"/>
                  </a:cubicBezTo>
                  <a:lnTo>
                    <a:pt x="19272" y="8471"/>
                  </a:lnTo>
                  <a:cubicBezTo>
                    <a:pt x="19278" y="5258"/>
                    <a:pt x="16523" y="2527"/>
                    <a:pt x="12759" y="1536"/>
                  </a:cubicBezTo>
                  <a:lnTo>
                    <a:pt x="12759" y="1536"/>
                  </a:lnTo>
                  <a:cubicBezTo>
                    <a:pt x="13292" y="2130"/>
                    <a:pt x="13744" y="2876"/>
                    <a:pt x="14081" y="3750"/>
                  </a:cubicBezTo>
                  <a:cubicBezTo>
                    <a:pt x="14192" y="4042"/>
                    <a:pt x="14048" y="4367"/>
                    <a:pt x="13756" y="4478"/>
                  </a:cubicBezTo>
                  <a:cubicBezTo>
                    <a:pt x="13688" y="4505"/>
                    <a:pt x="13618" y="4518"/>
                    <a:pt x="13550" y="4518"/>
                  </a:cubicBezTo>
                  <a:cubicBezTo>
                    <a:pt x="13324" y="4518"/>
                    <a:pt x="13113" y="4380"/>
                    <a:pt x="13027" y="4156"/>
                  </a:cubicBezTo>
                  <a:cubicBezTo>
                    <a:pt x="12407" y="2548"/>
                    <a:pt x="11359" y="1470"/>
                    <a:pt x="10203" y="1202"/>
                  </a:cubicBezTo>
                  <a:lnTo>
                    <a:pt x="10203" y="567"/>
                  </a:lnTo>
                  <a:cubicBezTo>
                    <a:pt x="10203" y="254"/>
                    <a:pt x="9950" y="1"/>
                    <a:pt x="963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85" name="Google Shape;8122;p74"/>
          <p:cNvGrpSpPr/>
          <p:nvPr/>
        </p:nvGrpSpPr>
        <p:grpSpPr bwMode="auto">
          <a:xfrm>
            <a:off x="721578" y="1929450"/>
            <a:ext cx="372807" cy="363095"/>
            <a:chOff x="-4475825" y="3612425"/>
            <a:chExt cx="293825" cy="291450"/>
          </a:xfrm>
        </p:grpSpPr>
        <p:sp>
          <p:nvSpPr>
            <p:cNvPr id="88" name="Google Shape;8123;p74"/>
            <p:cNvSpPr/>
            <p:nvPr/>
          </p:nvSpPr>
          <p:spPr bwMode="auto">
            <a:xfrm>
              <a:off x="-4349800" y="3664400"/>
              <a:ext cx="34675" cy="33100"/>
            </a:xfrm>
            <a:custGeom>
              <a:avLst/>
              <a:gdLst/>
              <a:ahLst/>
              <a:cxnLst/>
              <a:rect l="l" t="t" r="r" b="b"/>
              <a:pathLst>
                <a:path w="1387" h="1324" fill="norm" stroke="1" extrusionOk="0">
                  <a:moveTo>
                    <a:pt x="694" y="1"/>
                  </a:moveTo>
                  <a:cubicBezTo>
                    <a:pt x="347" y="1"/>
                    <a:pt x="32" y="316"/>
                    <a:pt x="32" y="662"/>
                  </a:cubicBezTo>
                  <a:cubicBezTo>
                    <a:pt x="1" y="1040"/>
                    <a:pt x="316" y="1324"/>
                    <a:pt x="694" y="1324"/>
                  </a:cubicBezTo>
                  <a:cubicBezTo>
                    <a:pt x="1103" y="1324"/>
                    <a:pt x="1387" y="1009"/>
                    <a:pt x="1387" y="662"/>
                  </a:cubicBezTo>
                  <a:cubicBezTo>
                    <a:pt x="1387" y="284"/>
                    <a:pt x="1072" y="1"/>
                    <a:pt x="69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9" name="Google Shape;8124;p74"/>
            <p:cNvSpPr/>
            <p:nvPr/>
          </p:nvSpPr>
          <p:spPr bwMode="auto">
            <a:xfrm>
              <a:off x="-4366325" y="3714800"/>
              <a:ext cx="68525" cy="34700"/>
            </a:xfrm>
            <a:custGeom>
              <a:avLst/>
              <a:gdLst/>
              <a:ahLst/>
              <a:cxnLst/>
              <a:rect l="l" t="t" r="r" b="b"/>
              <a:pathLst>
                <a:path w="2741" h="1388" fill="norm" stroke="1" extrusionOk="0">
                  <a:moveTo>
                    <a:pt x="1008" y="1"/>
                  </a:moveTo>
                  <a:cubicBezTo>
                    <a:pt x="473" y="1"/>
                    <a:pt x="0" y="474"/>
                    <a:pt x="0" y="1009"/>
                  </a:cubicBezTo>
                  <a:lnTo>
                    <a:pt x="0" y="1387"/>
                  </a:lnTo>
                  <a:lnTo>
                    <a:pt x="2741" y="1387"/>
                  </a:lnTo>
                  <a:lnTo>
                    <a:pt x="2741" y="1009"/>
                  </a:lnTo>
                  <a:cubicBezTo>
                    <a:pt x="2741" y="474"/>
                    <a:pt x="2268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0" name="Google Shape;8125;p74"/>
            <p:cNvSpPr/>
            <p:nvPr/>
          </p:nvSpPr>
          <p:spPr bwMode="auto">
            <a:xfrm>
              <a:off x="-4475825" y="3612425"/>
              <a:ext cx="293825" cy="291450"/>
            </a:xfrm>
            <a:custGeom>
              <a:avLst/>
              <a:gdLst/>
              <a:ahLst/>
              <a:cxnLst/>
              <a:rect l="l" t="t" r="r" b="b"/>
              <a:pathLst>
                <a:path w="11753" h="11658" fill="norm" stroke="1" extrusionOk="0">
                  <a:moveTo>
                    <a:pt x="5703" y="1324"/>
                  </a:moveTo>
                  <a:cubicBezTo>
                    <a:pt x="6459" y="1324"/>
                    <a:pt x="7089" y="1954"/>
                    <a:pt x="7089" y="2710"/>
                  </a:cubicBezTo>
                  <a:cubicBezTo>
                    <a:pt x="7089" y="3025"/>
                    <a:pt x="6963" y="3340"/>
                    <a:pt x="6774" y="3592"/>
                  </a:cubicBezTo>
                  <a:cubicBezTo>
                    <a:pt x="7373" y="3844"/>
                    <a:pt x="7751" y="4443"/>
                    <a:pt x="7751" y="5104"/>
                  </a:cubicBezTo>
                  <a:lnTo>
                    <a:pt x="7751" y="5766"/>
                  </a:lnTo>
                  <a:lnTo>
                    <a:pt x="7783" y="5766"/>
                  </a:lnTo>
                  <a:cubicBezTo>
                    <a:pt x="7783" y="5986"/>
                    <a:pt x="7625" y="6144"/>
                    <a:pt x="7436" y="6144"/>
                  </a:cubicBezTo>
                  <a:lnTo>
                    <a:pt x="4002" y="6144"/>
                  </a:lnTo>
                  <a:cubicBezTo>
                    <a:pt x="3813" y="6144"/>
                    <a:pt x="3655" y="5986"/>
                    <a:pt x="3655" y="5766"/>
                  </a:cubicBezTo>
                  <a:lnTo>
                    <a:pt x="3655" y="5104"/>
                  </a:lnTo>
                  <a:cubicBezTo>
                    <a:pt x="3655" y="4443"/>
                    <a:pt x="4065" y="3844"/>
                    <a:pt x="4664" y="3592"/>
                  </a:cubicBezTo>
                  <a:cubicBezTo>
                    <a:pt x="4443" y="3340"/>
                    <a:pt x="4348" y="3056"/>
                    <a:pt x="4348" y="2710"/>
                  </a:cubicBezTo>
                  <a:cubicBezTo>
                    <a:pt x="4348" y="1954"/>
                    <a:pt x="4979" y="1324"/>
                    <a:pt x="5703" y="1324"/>
                  </a:cubicBezTo>
                  <a:close/>
                  <a:moveTo>
                    <a:pt x="5798" y="0"/>
                  </a:moveTo>
                  <a:cubicBezTo>
                    <a:pt x="3561" y="0"/>
                    <a:pt x="1702" y="1859"/>
                    <a:pt x="1702" y="4096"/>
                  </a:cubicBezTo>
                  <a:cubicBezTo>
                    <a:pt x="1702" y="5041"/>
                    <a:pt x="2017" y="5955"/>
                    <a:pt x="2553" y="6616"/>
                  </a:cubicBezTo>
                  <a:lnTo>
                    <a:pt x="1702" y="7120"/>
                  </a:lnTo>
                  <a:cubicBezTo>
                    <a:pt x="1513" y="6963"/>
                    <a:pt x="1293" y="6900"/>
                    <a:pt x="1040" y="6900"/>
                  </a:cubicBezTo>
                  <a:cubicBezTo>
                    <a:pt x="473" y="6900"/>
                    <a:pt x="1" y="7341"/>
                    <a:pt x="1" y="7908"/>
                  </a:cubicBezTo>
                  <a:cubicBezTo>
                    <a:pt x="1" y="8475"/>
                    <a:pt x="473" y="8948"/>
                    <a:pt x="1040" y="8948"/>
                  </a:cubicBezTo>
                  <a:cubicBezTo>
                    <a:pt x="1576" y="8948"/>
                    <a:pt x="2049" y="8475"/>
                    <a:pt x="2049" y="7908"/>
                  </a:cubicBezTo>
                  <a:lnTo>
                    <a:pt x="2049" y="7719"/>
                  </a:lnTo>
                  <a:lnTo>
                    <a:pt x="3025" y="7120"/>
                  </a:lnTo>
                  <a:cubicBezTo>
                    <a:pt x="3309" y="7372"/>
                    <a:pt x="3592" y="7593"/>
                    <a:pt x="3939" y="7751"/>
                  </a:cubicBezTo>
                  <a:lnTo>
                    <a:pt x="3277" y="8948"/>
                  </a:lnTo>
                  <a:lnTo>
                    <a:pt x="3088" y="8948"/>
                  </a:lnTo>
                  <a:cubicBezTo>
                    <a:pt x="2521" y="8948"/>
                    <a:pt x="2049" y="9420"/>
                    <a:pt x="2049" y="9956"/>
                  </a:cubicBezTo>
                  <a:cubicBezTo>
                    <a:pt x="2049" y="10523"/>
                    <a:pt x="2521" y="10996"/>
                    <a:pt x="3088" y="10996"/>
                  </a:cubicBezTo>
                  <a:cubicBezTo>
                    <a:pt x="3624" y="10996"/>
                    <a:pt x="4096" y="10523"/>
                    <a:pt x="4096" y="9956"/>
                  </a:cubicBezTo>
                  <a:cubicBezTo>
                    <a:pt x="4096" y="9735"/>
                    <a:pt x="4033" y="9483"/>
                    <a:pt x="3876" y="9294"/>
                  </a:cubicBezTo>
                  <a:lnTo>
                    <a:pt x="4569" y="8034"/>
                  </a:lnTo>
                  <a:cubicBezTo>
                    <a:pt x="4853" y="8097"/>
                    <a:pt x="5168" y="8192"/>
                    <a:pt x="5483" y="8223"/>
                  </a:cubicBezTo>
                  <a:lnTo>
                    <a:pt x="5483" y="9672"/>
                  </a:lnTo>
                  <a:cubicBezTo>
                    <a:pt x="5073" y="9830"/>
                    <a:pt x="4821" y="10208"/>
                    <a:pt x="4821" y="10617"/>
                  </a:cubicBezTo>
                  <a:cubicBezTo>
                    <a:pt x="4821" y="11185"/>
                    <a:pt x="5294" y="11657"/>
                    <a:pt x="5829" y="11657"/>
                  </a:cubicBezTo>
                  <a:cubicBezTo>
                    <a:pt x="6396" y="11657"/>
                    <a:pt x="6869" y="11185"/>
                    <a:pt x="6869" y="10617"/>
                  </a:cubicBezTo>
                  <a:cubicBezTo>
                    <a:pt x="6869" y="10208"/>
                    <a:pt x="6585" y="9798"/>
                    <a:pt x="6176" y="9672"/>
                  </a:cubicBezTo>
                  <a:lnTo>
                    <a:pt x="6176" y="8223"/>
                  </a:lnTo>
                  <a:cubicBezTo>
                    <a:pt x="6491" y="8192"/>
                    <a:pt x="6806" y="8160"/>
                    <a:pt x="7089" y="8034"/>
                  </a:cubicBezTo>
                  <a:lnTo>
                    <a:pt x="7814" y="9294"/>
                  </a:lnTo>
                  <a:cubicBezTo>
                    <a:pt x="7657" y="9483"/>
                    <a:pt x="7562" y="9672"/>
                    <a:pt x="7562" y="9956"/>
                  </a:cubicBezTo>
                  <a:cubicBezTo>
                    <a:pt x="7562" y="10523"/>
                    <a:pt x="8035" y="10996"/>
                    <a:pt x="8602" y="10996"/>
                  </a:cubicBezTo>
                  <a:cubicBezTo>
                    <a:pt x="9137" y="10996"/>
                    <a:pt x="9610" y="10523"/>
                    <a:pt x="9610" y="9956"/>
                  </a:cubicBezTo>
                  <a:cubicBezTo>
                    <a:pt x="9610" y="9420"/>
                    <a:pt x="9137" y="8948"/>
                    <a:pt x="8602" y="8948"/>
                  </a:cubicBezTo>
                  <a:lnTo>
                    <a:pt x="8381" y="8948"/>
                  </a:lnTo>
                  <a:lnTo>
                    <a:pt x="7720" y="7751"/>
                  </a:lnTo>
                  <a:cubicBezTo>
                    <a:pt x="8035" y="7593"/>
                    <a:pt x="8350" y="7372"/>
                    <a:pt x="8633" y="7120"/>
                  </a:cubicBezTo>
                  <a:lnTo>
                    <a:pt x="9704" y="7719"/>
                  </a:lnTo>
                  <a:lnTo>
                    <a:pt x="9704" y="7908"/>
                  </a:lnTo>
                  <a:cubicBezTo>
                    <a:pt x="9704" y="8475"/>
                    <a:pt x="10177" y="8948"/>
                    <a:pt x="10713" y="8948"/>
                  </a:cubicBezTo>
                  <a:cubicBezTo>
                    <a:pt x="11280" y="8948"/>
                    <a:pt x="11752" y="8475"/>
                    <a:pt x="11752" y="7908"/>
                  </a:cubicBezTo>
                  <a:cubicBezTo>
                    <a:pt x="11626" y="7309"/>
                    <a:pt x="11154" y="6900"/>
                    <a:pt x="10586" y="6900"/>
                  </a:cubicBezTo>
                  <a:cubicBezTo>
                    <a:pt x="10366" y="6900"/>
                    <a:pt x="10114" y="6963"/>
                    <a:pt x="9925" y="7120"/>
                  </a:cubicBezTo>
                  <a:lnTo>
                    <a:pt x="9011" y="6616"/>
                  </a:lnTo>
                  <a:cubicBezTo>
                    <a:pt x="9515" y="5892"/>
                    <a:pt x="9893" y="4978"/>
                    <a:pt x="9893" y="4096"/>
                  </a:cubicBezTo>
                  <a:cubicBezTo>
                    <a:pt x="9893" y="1796"/>
                    <a:pt x="8035" y="0"/>
                    <a:pt x="579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91" name="Google Shape;5376;p68"/>
          <p:cNvGrpSpPr/>
          <p:nvPr/>
        </p:nvGrpSpPr>
        <p:grpSpPr bwMode="auto">
          <a:xfrm>
            <a:off x="8250542" y="1985975"/>
            <a:ext cx="343759" cy="339271"/>
            <a:chOff x="6232000" y="1435050"/>
            <a:chExt cx="488225" cy="481850"/>
          </a:xfrm>
        </p:grpSpPr>
        <p:sp>
          <p:nvSpPr>
            <p:cNvPr id="92" name="Google Shape;5377;p68"/>
            <p:cNvSpPr/>
            <p:nvPr/>
          </p:nvSpPr>
          <p:spPr bwMode="auto"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fill="norm" stroke="1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3" name="Google Shape;5378;p68"/>
            <p:cNvSpPr/>
            <p:nvPr/>
          </p:nvSpPr>
          <p:spPr bwMode="auto"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fill="norm" stroke="1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4" name="Google Shape;5379;p68"/>
            <p:cNvSpPr/>
            <p:nvPr/>
          </p:nvSpPr>
          <p:spPr bwMode="auto">
            <a:xfrm>
              <a:off x="6448975" y="1632699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fill="norm" stroke="1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5" name="Google Shape;5380;p68"/>
            <p:cNvSpPr/>
            <p:nvPr/>
          </p:nvSpPr>
          <p:spPr bwMode="auto"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fill="norm" stroke="1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" name="Google Shape;5381;p68"/>
            <p:cNvSpPr/>
            <p:nvPr/>
          </p:nvSpPr>
          <p:spPr bwMode="auto"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fill="norm" stroke="1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7" name="Google Shape;6171;p70"/>
          <p:cNvGrpSpPr/>
          <p:nvPr/>
        </p:nvGrpSpPr>
        <p:grpSpPr bwMode="auto">
          <a:xfrm>
            <a:off x="8266904" y="2459034"/>
            <a:ext cx="310770" cy="365467"/>
            <a:chOff x="-60232500" y="4101525"/>
            <a:chExt cx="268600" cy="315875"/>
          </a:xfrm>
        </p:grpSpPr>
        <p:sp>
          <p:nvSpPr>
            <p:cNvPr id="98" name="Google Shape;6172;p70"/>
            <p:cNvSpPr/>
            <p:nvPr/>
          </p:nvSpPr>
          <p:spPr bwMode="auto">
            <a:xfrm>
              <a:off x="-60222275" y="4273225"/>
              <a:ext cx="63025" cy="144175"/>
            </a:xfrm>
            <a:custGeom>
              <a:avLst/>
              <a:gdLst/>
              <a:ahLst/>
              <a:cxnLst/>
              <a:rect l="l" t="t" r="r" b="b"/>
              <a:pathLst>
                <a:path w="2521" h="5767" fill="norm" stroke="1" extrusionOk="0">
                  <a:moveTo>
                    <a:pt x="1261" y="1"/>
                  </a:moveTo>
                  <a:cubicBezTo>
                    <a:pt x="1072" y="1"/>
                    <a:pt x="851" y="190"/>
                    <a:pt x="851" y="379"/>
                  </a:cubicBezTo>
                  <a:lnTo>
                    <a:pt x="851" y="662"/>
                  </a:lnTo>
                  <a:cubicBezTo>
                    <a:pt x="379" y="820"/>
                    <a:pt x="1" y="1293"/>
                    <a:pt x="1" y="1828"/>
                  </a:cubicBezTo>
                  <a:cubicBezTo>
                    <a:pt x="1" y="2521"/>
                    <a:pt x="568" y="2899"/>
                    <a:pt x="1009" y="3214"/>
                  </a:cubicBezTo>
                  <a:cubicBezTo>
                    <a:pt x="1324" y="3466"/>
                    <a:pt x="1671" y="3687"/>
                    <a:pt x="1671" y="3939"/>
                  </a:cubicBezTo>
                  <a:cubicBezTo>
                    <a:pt x="1671" y="4160"/>
                    <a:pt x="1482" y="4349"/>
                    <a:pt x="1261" y="4349"/>
                  </a:cubicBezTo>
                  <a:cubicBezTo>
                    <a:pt x="1072" y="4349"/>
                    <a:pt x="851" y="4160"/>
                    <a:pt x="851" y="3939"/>
                  </a:cubicBezTo>
                  <a:cubicBezTo>
                    <a:pt x="851" y="3687"/>
                    <a:pt x="631" y="3529"/>
                    <a:pt x="442" y="3529"/>
                  </a:cubicBezTo>
                  <a:cubicBezTo>
                    <a:pt x="253" y="3529"/>
                    <a:pt x="64" y="3718"/>
                    <a:pt x="64" y="3939"/>
                  </a:cubicBezTo>
                  <a:cubicBezTo>
                    <a:pt x="64" y="4475"/>
                    <a:pt x="410" y="4916"/>
                    <a:pt x="883" y="5105"/>
                  </a:cubicBezTo>
                  <a:lnTo>
                    <a:pt x="883" y="5388"/>
                  </a:lnTo>
                  <a:cubicBezTo>
                    <a:pt x="883" y="5609"/>
                    <a:pt x="1072" y="5766"/>
                    <a:pt x="1324" y="5766"/>
                  </a:cubicBezTo>
                  <a:cubicBezTo>
                    <a:pt x="1545" y="5766"/>
                    <a:pt x="1702" y="5577"/>
                    <a:pt x="1702" y="5388"/>
                  </a:cubicBezTo>
                  <a:lnTo>
                    <a:pt x="1702" y="5105"/>
                  </a:lnTo>
                  <a:cubicBezTo>
                    <a:pt x="2175" y="4947"/>
                    <a:pt x="2521" y="4475"/>
                    <a:pt x="2521" y="3939"/>
                  </a:cubicBezTo>
                  <a:cubicBezTo>
                    <a:pt x="2521" y="3246"/>
                    <a:pt x="1986" y="2868"/>
                    <a:pt x="1545" y="2553"/>
                  </a:cubicBezTo>
                  <a:cubicBezTo>
                    <a:pt x="1229" y="2301"/>
                    <a:pt x="883" y="2080"/>
                    <a:pt x="883" y="1828"/>
                  </a:cubicBezTo>
                  <a:cubicBezTo>
                    <a:pt x="883" y="1608"/>
                    <a:pt x="1072" y="1450"/>
                    <a:pt x="1261" y="1450"/>
                  </a:cubicBezTo>
                  <a:cubicBezTo>
                    <a:pt x="1513" y="1450"/>
                    <a:pt x="1671" y="1639"/>
                    <a:pt x="1671" y="1828"/>
                  </a:cubicBezTo>
                  <a:cubicBezTo>
                    <a:pt x="1671" y="2080"/>
                    <a:pt x="1860" y="2269"/>
                    <a:pt x="2112" y="2269"/>
                  </a:cubicBezTo>
                  <a:cubicBezTo>
                    <a:pt x="2332" y="2269"/>
                    <a:pt x="2490" y="2080"/>
                    <a:pt x="2490" y="1828"/>
                  </a:cubicBezTo>
                  <a:cubicBezTo>
                    <a:pt x="2490" y="1293"/>
                    <a:pt x="2143" y="852"/>
                    <a:pt x="1671" y="662"/>
                  </a:cubicBezTo>
                  <a:lnTo>
                    <a:pt x="1671" y="379"/>
                  </a:lnTo>
                  <a:cubicBezTo>
                    <a:pt x="1671" y="158"/>
                    <a:pt x="1482" y="1"/>
                    <a:pt x="126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99" name="Google Shape;6173;p70"/>
            <p:cNvSpPr/>
            <p:nvPr/>
          </p:nvSpPr>
          <p:spPr bwMode="auto">
            <a:xfrm>
              <a:off x="-60232500" y="4101525"/>
              <a:ext cx="268600" cy="315875"/>
            </a:xfrm>
            <a:custGeom>
              <a:avLst/>
              <a:gdLst/>
              <a:ahLst/>
              <a:cxnLst/>
              <a:rect l="l" t="t" r="r" b="b"/>
              <a:pathLst>
                <a:path w="10744" h="12635" fill="norm" stroke="1" extrusionOk="0">
                  <a:moveTo>
                    <a:pt x="5356" y="1"/>
                  </a:moveTo>
                  <a:cubicBezTo>
                    <a:pt x="5104" y="1"/>
                    <a:pt x="4946" y="190"/>
                    <a:pt x="4946" y="410"/>
                  </a:cubicBezTo>
                  <a:lnTo>
                    <a:pt x="4946" y="820"/>
                  </a:lnTo>
                  <a:cubicBezTo>
                    <a:pt x="2206" y="1041"/>
                    <a:pt x="0" y="3340"/>
                    <a:pt x="0" y="6176"/>
                  </a:cubicBezTo>
                  <a:lnTo>
                    <a:pt x="0" y="6585"/>
                  </a:lnTo>
                  <a:lnTo>
                    <a:pt x="32" y="6585"/>
                  </a:lnTo>
                  <a:cubicBezTo>
                    <a:pt x="32" y="6806"/>
                    <a:pt x="221" y="6963"/>
                    <a:pt x="473" y="6963"/>
                  </a:cubicBezTo>
                  <a:cubicBezTo>
                    <a:pt x="693" y="6963"/>
                    <a:pt x="851" y="6774"/>
                    <a:pt x="851" y="6585"/>
                  </a:cubicBezTo>
                  <a:cubicBezTo>
                    <a:pt x="851" y="6113"/>
                    <a:pt x="1197" y="5766"/>
                    <a:pt x="1701" y="5766"/>
                  </a:cubicBezTo>
                  <a:cubicBezTo>
                    <a:pt x="2174" y="5766"/>
                    <a:pt x="2521" y="6113"/>
                    <a:pt x="2521" y="6585"/>
                  </a:cubicBezTo>
                  <a:cubicBezTo>
                    <a:pt x="2521" y="6806"/>
                    <a:pt x="2710" y="6963"/>
                    <a:pt x="2899" y="6963"/>
                  </a:cubicBezTo>
                  <a:cubicBezTo>
                    <a:pt x="3119" y="6963"/>
                    <a:pt x="3308" y="6774"/>
                    <a:pt x="3308" y="6585"/>
                  </a:cubicBezTo>
                  <a:cubicBezTo>
                    <a:pt x="3308" y="6113"/>
                    <a:pt x="3655" y="5766"/>
                    <a:pt x="4127" y="5766"/>
                  </a:cubicBezTo>
                  <a:cubicBezTo>
                    <a:pt x="4600" y="5766"/>
                    <a:pt x="4946" y="6113"/>
                    <a:pt x="4946" y="6585"/>
                  </a:cubicBezTo>
                  <a:lnTo>
                    <a:pt x="4946" y="11437"/>
                  </a:lnTo>
                  <a:cubicBezTo>
                    <a:pt x="4946" y="12099"/>
                    <a:pt x="5514" y="12634"/>
                    <a:pt x="6175" y="12634"/>
                  </a:cubicBezTo>
                  <a:cubicBezTo>
                    <a:pt x="6837" y="12634"/>
                    <a:pt x="7404" y="12099"/>
                    <a:pt x="7404" y="11437"/>
                  </a:cubicBezTo>
                  <a:lnTo>
                    <a:pt x="7404" y="10586"/>
                  </a:lnTo>
                  <a:cubicBezTo>
                    <a:pt x="7404" y="10366"/>
                    <a:pt x="7215" y="10208"/>
                    <a:pt x="6994" y="10208"/>
                  </a:cubicBezTo>
                  <a:cubicBezTo>
                    <a:pt x="6805" y="10208"/>
                    <a:pt x="6616" y="10397"/>
                    <a:pt x="6616" y="10586"/>
                  </a:cubicBezTo>
                  <a:lnTo>
                    <a:pt x="6616" y="11437"/>
                  </a:lnTo>
                  <a:cubicBezTo>
                    <a:pt x="6616" y="11658"/>
                    <a:pt x="6427" y="11815"/>
                    <a:pt x="6175" y="11815"/>
                  </a:cubicBezTo>
                  <a:cubicBezTo>
                    <a:pt x="5955" y="11815"/>
                    <a:pt x="5797" y="11626"/>
                    <a:pt x="5797" y="11437"/>
                  </a:cubicBezTo>
                  <a:lnTo>
                    <a:pt x="5797" y="6585"/>
                  </a:lnTo>
                  <a:cubicBezTo>
                    <a:pt x="5797" y="6113"/>
                    <a:pt x="6144" y="5766"/>
                    <a:pt x="6616" y="5766"/>
                  </a:cubicBezTo>
                  <a:cubicBezTo>
                    <a:pt x="7089" y="5766"/>
                    <a:pt x="7435" y="6113"/>
                    <a:pt x="7435" y="6585"/>
                  </a:cubicBezTo>
                  <a:cubicBezTo>
                    <a:pt x="7435" y="6806"/>
                    <a:pt x="7624" y="6963"/>
                    <a:pt x="7876" y="6963"/>
                  </a:cubicBezTo>
                  <a:cubicBezTo>
                    <a:pt x="8097" y="6963"/>
                    <a:pt x="8255" y="6774"/>
                    <a:pt x="8255" y="6585"/>
                  </a:cubicBezTo>
                  <a:cubicBezTo>
                    <a:pt x="8255" y="6113"/>
                    <a:pt x="8633" y="5766"/>
                    <a:pt x="9105" y="5766"/>
                  </a:cubicBezTo>
                  <a:cubicBezTo>
                    <a:pt x="9578" y="5766"/>
                    <a:pt x="9924" y="6113"/>
                    <a:pt x="9924" y="6585"/>
                  </a:cubicBezTo>
                  <a:cubicBezTo>
                    <a:pt x="9924" y="6806"/>
                    <a:pt x="10113" y="6963"/>
                    <a:pt x="10302" y="6963"/>
                  </a:cubicBezTo>
                  <a:cubicBezTo>
                    <a:pt x="10523" y="6963"/>
                    <a:pt x="10743" y="6774"/>
                    <a:pt x="10743" y="6585"/>
                  </a:cubicBezTo>
                  <a:lnTo>
                    <a:pt x="10743" y="6176"/>
                  </a:lnTo>
                  <a:cubicBezTo>
                    <a:pt x="10743" y="3340"/>
                    <a:pt x="8538" y="1041"/>
                    <a:pt x="5797" y="820"/>
                  </a:cubicBezTo>
                  <a:lnTo>
                    <a:pt x="5797" y="410"/>
                  </a:lnTo>
                  <a:cubicBezTo>
                    <a:pt x="5797" y="158"/>
                    <a:pt x="5577" y="1"/>
                    <a:pt x="535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100" name="Google Shape;5558;p68"/>
          <p:cNvGrpSpPr/>
          <p:nvPr/>
        </p:nvGrpSpPr>
        <p:grpSpPr bwMode="auto">
          <a:xfrm>
            <a:off x="8230291" y="2972319"/>
            <a:ext cx="339253" cy="308765"/>
            <a:chOff x="1492675" y="4420975"/>
            <a:chExt cx="481825" cy="438525"/>
          </a:xfrm>
        </p:grpSpPr>
        <p:sp>
          <p:nvSpPr>
            <p:cNvPr id="101" name="Google Shape;5559;p68"/>
            <p:cNvSpPr/>
            <p:nvPr/>
          </p:nvSpPr>
          <p:spPr bwMode="auto">
            <a:xfrm>
              <a:off x="1841375" y="4649825"/>
              <a:ext cx="43325" cy="43300"/>
            </a:xfrm>
            <a:custGeom>
              <a:avLst/>
              <a:gdLst/>
              <a:ahLst/>
              <a:cxnLst/>
              <a:rect l="l" t="t" r="r" b="b"/>
              <a:pathLst>
                <a:path w="1733" h="1732" fill="norm" stroke="1" extrusionOk="0">
                  <a:moveTo>
                    <a:pt x="868" y="0"/>
                  </a:moveTo>
                  <a:cubicBezTo>
                    <a:pt x="389" y="0"/>
                    <a:pt x="1" y="386"/>
                    <a:pt x="1" y="865"/>
                  </a:cubicBezTo>
                  <a:cubicBezTo>
                    <a:pt x="1" y="1343"/>
                    <a:pt x="389" y="1732"/>
                    <a:pt x="868" y="1732"/>
                  </a:cubicBezTo>
                  <a:cubicBezTo>
                    <a:pt x="1347" y="1732"/>
                    <a:pt x="1732" y="1343"/>
                    <a:pt x="1732" y="865"/>
                  </a:cubicBezTo>
                  <a:cubicBezTo>
                    <a:pt x="1732" y="386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2" name="Google Shape;5560;p68"/>
            <p:cNvSpPr/>
            <p:nvPr/>
          </p:nvSpPr>
          <p:spPr bwMode="auto">
            <a:xfrm>
              <a:off x="1582425" y="4649825"/>
              <a:ext cx="43300" cy="43300"/>
            </a:xfrm>
            <a:custGeom>
              <a:avLst/>
              <a:gdLst/>
              <a:ahLst/>
              <a:cxnLst/>
              <a:rect l="l" t="t" r="r" b="b"/>
              <a:pathLst>
                <a:path w="1732" h="1732" fill="norm" stroke="1" extrusionOk="0">
                  <a:moveTo>
                    <a:pt x="864" y="0"/>
                  </a:moveTo>
                  <a:cubicBezTo>
                    <a:pt x="386" y="0"/>
                    <a:pt x="0" y="386"/>
                    <a:pt x="0" y="865"/>
                  </a:cubicBezTo>
                  <a:cubicBezTo>
                    <a:pt x="0" y="1343"/>
                    <a:pt x="386" y="1732"/>
                    <a:pt x="864" y="1732"/>
                  </a:cubicBezTo>
                  <a:cubicBezTo>
                    <a:pt x="1343" y="1732"/>
                    <a:pt x="1732" y="1343"/>
                    <a:pt x="1732" y="865"/>
                  </a:cubicBezTo>
                  <a:cubicBezTo>
                    <a:pt x="1732" y="386"/>
                    <a:pt x="1343" y="0"/>
                    <a:pt x="86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3" name="Google Shape;5561;p68"/>
            <p:cNvSpPr/>
            <p:nvPr/>
          </p:nvSpPr>
          <p:spPr bwMode="auto">
            <a:xfrm>
              <a:off x="1492675" y="4420975"/>
              <a:ext cx="481825" cy="356475"/>
            </a:xfrm>
            <a:custGeom>
              <a:avLst/>
              <a:gdLst/>
              <a:ahLst/>
              <a:cxnLst/>
              <a:rect l="l" t="t" r="r" b="b"/>
              <a:pathLst>
                <a:path w="19273" h="14259" fill="norm" stroke="1" extrusionOk="0">
                  <a:moveTo>
                    <a:pt x="12783" y="1126"/>
                  </a:moveTo>
                  <a:cubicBezTo>
                    <a:pt x="14322" y="1126"/>
                    <a:pt x="15629" y="2382"/>
                    <a:pt x="15822" y="4047"/>
                  </a:cubicBezTo>
                  <a:cubicBezTo>
                    <a:pt x="15825" y="4065"/>
                    <a:pt x="15828" y="4083"/>
                    <a:pt x="15831" y="4099"/>
                  </a:cubicBezTo>
                  <a:lnTo>
                    <a:pt x="16198" y="5854"/>
                  </a:lnTo>
                  <a:lnTo>
                    <a:pt x="9381" y="5854"/>
                  </a:lnTo>
                  <a:lnTo>
                    <a:pt x="11672" y="4099"/>
                  </a:lnTo>
                  <a:cubicBezTo>
                    <a:pt x="11925" y="3909"/>
                    <a:pt x="11973" y="3550"/>
                    <a:pt x="11784" y="3301"/>
                  </a:cubicBezTo>
                  <a:cubicBezTo>
                    <a:pt x="11672" y="3157"/>
                    <a:pt x="11504" y="3082"/>
                    <a:pt x="11334" y="3082"/>
                  </a:cubicBezTo>
                  <a:cubicBezTo>
                    <a:pt x="11212" y="3082"/>
                    <a:pt x="11089" y="3121"/>
                    <a:pt x="10986" y="3201"/>
                  </a:cubicBezTo>
                  <a:lnTo>
                    <a:pt x="7598" y="5800"/>
                  </a:lnTo>
                  <a:cubicBezTo>
                    <a:pt x="7577" y="5818"/>
                    <a:pt x="7556" y="5836"/>
                    <a:pt x="7535" y="5854"/>
                  </a:cubicBezTo>
                  <a:lnTo>
                    <a:pt x="3072" y="5854"/>
                  </a:lnTo>
                  <a:lnTo>
                    <a:pt x="3440" y="4099"/>
                  </a:lnTo>
                  <a:cubicBezTo>
                    <a:pt x="3446" y="4083"/>
                    <a:pt x="3446" y="4065"/>
                    <a:pt x="3449" y="4047"/>
                  </a:cubicBezTo>
                  <a:cubicBezTo>
                    <a:pt x="3641" y="2382"/>
                    <a:pt x="4948" y="1126"/>
                    <a:pt x="6490" y="1126"/>
                  </a:cubicBezTo>
                  <a:close/>
                  <a:moveTo>
                    <a:pt x="11404" y="9606"/>
                  </a:moveTo>
                  <a:cubicBezTo>
                    <a:pt x="11718" y="9606"/>
                    <a:pt x="11967" y="9856"/>
                    <a:pt x="11967" y="10169"/>
                  </a:cubicBezTo>
                  <a:cubicBezTo>
                    <a:pt x="11967" y="10482"/>
                    <a:pt x="11718" y="10735"/>
                    <a:pt x="11404" y="10735"/>
                  </a:cubicBezTo>
                  <a:lnTo>
                    <a:pt x="7755" y="10735"/>
                  </a:lnTo>
                  <a:cubicBezTo>
                    <a:pt x="7442" y="10735"/>
                    <a:pt x="7189" y="10482"/>
                    <a:pt x="7189" y="10169"/>
                  </a:cubicBezTo>
                  <a:cubicBezTo>
                    <a:pt x="7189" y="9856"/>
                    <a:pt x="7442" y="9606"/>
                    <a:pt x="7755" y="9606"/>
                  </a:cubicBezTo>
                  <a:close/>
                  <a:moveTo>
                    <a:pt x="4457" y="8025"/>
                  </a:moveTo>
                  <a:cubicBezTo>
                    <a:pt x="5264" y="8025"/>
                    <a:pt x="5990" y="8510"/>
                    <a:pt x="6300" y="9254"/>
                  </a:cubicBezTo>
                  <a:cubicBezTo>
                    <a:pt x="6607" y="10001"/>
                    <a:pt x="6439" y="10859"/>
                    <a:pt x="5867" y="11428"/>
                  </a:cubicBezTo>
                  <a:cubicBezTo>
                    <a:pt x="5486" y="11811"/>
                    <a:pt x="4976" y="12014"/>
                    <a:pt x="4456" y="12014"/>
                  </a:cubicBezTo>
                  <a:cubicBezTo>
                    <a:pt x="4199" y="12014"/>
                    <a:pt x="3940" y="11964"/>
                    <a:pt x="3693" y="11862"/>
                  </a:cubicBezTo>
                  <a:cubicBezTo>
                    <a:pt x="2949" y="11554"/>
                    <a:pt x="2461" y="10826"/>
                    <a:pt x="2461" y="10019"/>
                  </a:cubicBezTo>
                  <a:cubicBezTo>
                    <a:pt x="2464" y="8920"/>
                    <a:pt x="3355" y="8025"/>
                    <a:pt x="4454" y="8025"/>
                  </a:cubicBezTo>
                  <a:close/>
                  <a:moveTo>
                    <a:pt x="14816" y="8025"/>
                  </a:moveTo>
                  <a:cubicBezTo>
                    <a:pt x="15915" y="8025"/>
                    <a:pt x="16810" y="8917"/>
                    <a:pt x="16810" y="10019"/>
                  </a:cubicBezTo>
                  <a:cubicBezTo>
                    <a:pt x="16810" y="10826"/>
                    <a:pt x="16325" y="11554"/>
                    <a:pt x="15578" y="11862"/>
                  </a:cubicBezTo>
                  <a:cubicBezTo>
                    <a:pt x="15332" y="11964"/>
                    <a:pt x="15073" y="12014"/>
                    <a:pt x="14816" y="12014"/>
                  </a:cubicBezTo>
                  <a:cubicBezTo>
                    <a:pt x="14297" y="12014"/>
                    <a:pt x="13786" y="11811"/>
                    <a:pt x="13404" y="11428"/>
                  </a:cubicBezTo>
                  <a:cubicBezTo>
                    <a:pt x="12835" y="10859"/>
                    <a:pt x="12663" y="10001"/>
                    <a:pt x="12973" y="9254"/>
                  </a:cubicBezTo>
                  <a:cubicBezTo>
                    <a:pt x="13280" y="8510"/>
                    <a:pt x="14009" y="8025"/>
                    <a:pt x="14816" y="8025"/>
                  </a:cubicBezTo>
                  <a:close/>
                  <a:moveTo>
                    <a:pt x="6490" y="0"/>
                  </a:moveTo>
                  <a:cubicBezTo>
                    <a:pt x="4385" y="0"/>
                    <a:pt x="2599" y="1671"/>
                    <a:pt x="2331" y="3894"/>
                  </a:cubicBezTo>
                  <a:lnTo>
                    <a:pt x="1907" y="5917"/>
                  </a:lnTo>
                  <a:cubicBezTo>
                    <a:pt x="799" y="6143"/>
                    <a:pt x="1" y="7119"/>
                    <a:pt x="1" y="8251"/>
                  </a:cubicBezTo>
                  <a:lnTo>
                    <a:pt x="1" y="11877"/>
                  </a:lnTo>
                  <a:cubicBezTo>
                    <a:pt x="1" y="13192"/>
                    <a:pt x="1064" y="14255"/>
                    <a:pt x="2380" y="14258"/>
                  </a:cubicBezTo>
                  <a:lnTo>
                    <a:pt x="16894" y="14258"/>
                  </a:lnTo>
                  <a:cubicBezTo>
                    <a:pt x="18207" y="14255"/>
                    <a:pt x="19270" y="13192"/>
                    <a:pt x="19273" y="11880"/>
                  </a:cubicBezTo>
                  <a:lnTo>
                    <a:pt x="19273" y="8251"/>
                  </a:lnTo>
                  <a:cubicBezTo>
                    <a:pt x="19270" y="7119"/>
                    <a:pt x="18472" y="6143"/>
                    <a:pt x="17364" y="5917"/>
                  </a:cubicBezTo>
                  <a:lnTo>
                    <a:pt x="16939" y="3894"/>
                  </a:lnTo>
                  <a:cubicBezTo>
                    <a:pt x="16671" y="1671"/>
                    <a:pt x="14885" y="0"/>
                    <a:pt x="1278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4" name="Google Shape;5562;p68"/>
            <p:cNvSpPr/>
            <p:nvPr/>
          </p:nvSpPr>
          <p:spPr bwMode="auto">
            <a:xfrm>
              <a:off x="1546875" y="4805650"/>
              <a:ext cx="118975" cy="53850"/>
            </a:xfrm>
            <a:custGeom>
              <a:avLst/>
              <a:gdLst/>
              <a:ahLst/>
              <a:cxnLst/>
              <a:rect l="l" t="t" r="r" b="b"/>
              <a:pathLst>
                <a:path w="4759" h="2154" fill="norm" stroke="1" extrusionOk="0">
                  <a:moveTo>
                    <a:pt x="1" y="1"/>
                  </a:moveTo>
                  <a:lnTo>
                    <a:pt x="1" y="458"/>
                  </a:lnTo>
                  <a:cubicBezTo>
                    <a:pt x="1" y="1395"/>
                    <a:pt x="757" y="2151"/>
                    <a:pt x="1693" y="2154"/>
                  </a:cubicBezTo>
                  <a:lnTo>
                    <a:pt x="3063" y="2154"/>
                  </a:lnTo>
                  <a:cubicBezTo>
                    <a:pt x="4000" y="2151"/>
                    <a:pt x="4756" y="1395"/>
                    <a:pt x="4759" y="458"/>
                  </a:cubicBezTo>
                  <a:lnTo>
                    <a:pt x="475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5" name="Google Shape;5563;p68"/>
            <p:cNvSpPr/>
            <p:nvPr/>
          </p:nvSpPr>
          <p:spPr bwMode="auto">
            <a:xfrm>
              <a:off x="1801325" y="4805650"/>
              <a:ext cx="118975" cy="53850"/>
            </a:xfrm>
            <a:custGeom>
              <a:avLst/>
              <a:gdLst/>
              <a:ahLst/>
              <a:cxnLst/>
              <a:rect l="l" t="t" r="r" b="b"/>
              <a:pathLst>
                <a:path w="4759" h="2154" fill="norm" stroke="1" extrusionOk="0">
                  <a:moveTo>
                    <a:pt x="1" y="1"/>
                  </a:moveTo>
                  <a:lnTo>
                    <a:pt x="1" y="458"/>
                  </a:lnTo>
                  <a:cubicBezTo>
                    <a:pt x="1" y="1395"/>
                    <a:pt x="757" y="2151"/>
                    <a:pt x="1693" y="2154"/>
                  </a:cubicBezTo>
                  <a:lnTo>
                    <a:pt x="3063" y="2154"/>
                  </a:lnTo>
                  <a:cubicBezTo>
                    <a:pt x="4000" y="2151"/>
                    <a:pt x="4756" y="1395"/>
                    <a:pt x="4759" y="458"/>
                  </a:cubicBezTo>
                  <a:lnTo>
                    <a:pt x="475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5" name="Google Shape;417;p46"/>
          <p:cNvSpPr txBox="1"/>
          <p:nvPr/>
        </p:nvSpPr>
        <p:spPr bwMode="auto">
          <a:xfrm>
            <a:off x="6072135" y="3404961"/>
            <a:ext cx="2186275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 marL="0" indent="0" algn="r"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Qualité de l’air écoles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76" name="Google Shape;417;p46"/>
          <p:cNvSpPr txBox="1"/>
          <p:nvPr/>
        </p:nvSpPr>
        <p:spPr bwMode="auto">
          <a:xfrm>
            <a:off x="6566048" y="3884704"/>
            <a:ext cx="1693803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 marL="0" indent="0" algn="r">
              <a:defRPr/>
            </a:pPr>
            <a:r>
              <a:rPr lang="fr-FR" sz="1400">
                <a:solidFill>
                  <a:schemeClr val="bg1"/>
                </a:solidFill>
                <a:latin typeface="Roboto"/>
                <a:ea typeface="Roboto"/>
              </a:rPr>
              <a:t>Mesure du bruit </a:t>
            </a: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7" name="Google Shape;7180;p72"/>
          <p:cNvGrpSpPr/>
          <p:nvPr/>
        </p:nvGrpSpPr>
        <p:grpSpPr bwMode="auto">
          <a:xfrm>
            <a:off x="8227727" y="3868999"/>
            <a:ext cx="355288" cy="312375"/>
            <a:chOff x="-46779900" y="3588000"/>
            <a:chExt cx="300125" cy="263875"/>
          </a:xfrm>
        </p:grpSpPr>
        <p:sp>
          <p:nvSpPr>
            <p:cNvPr id="78" name="Google Shape;7181;p72"/>
            <p:cNvSpPr/>
            <p:nvPr/>
          </p:nvSpPr>
          <p:spPr bwMode="auto">
            <a:xfrm>
              <a:off x="-46746025" y="3588000"/>
              <a:ext cx="230800" cy="263875"/>
            </a:xfrm>
            <a:custGeom>
              <a:avLst/>
              <a:gdLst/>
              <a:ahLst/>
              <a:cxnLst/>
              <a:rect l="l" t="t" r="r" b="b"/>
              <a:pathLst>
                <a:path w="9232" h="10555" fill="norm" stroke="1" extrusionOk="0">
                  <a:moveTo>
                    <a:pt x="4632" y="1"/>
                  </a:moveTo>
                  <a:cubicBezTo>
                    <a:pt x="3309" y="1"/>
                    <a:pt x="2017" y="442"/>
                    <a:pt x="1040" y="1355"/>
                  </a:cubicBezTo>
                  <a:cubicBezTo>
                    <a:pt x="694" y="1670"/>
                    <a:pt x="599" y="2206"/>
                    <a:pt x="851" y="2679"/>
                  </a:cubicBezTo>
                  <a:cubicBezTo>
                    <a:pt x="284" y="3403"/>
                    <a:pt x="1" y="4317"/>
                    <a:pt x="1" y="5262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cubicBezTo>
                    <a:pt x="1670" y="10555"/>
                    <a:pt x="2143" y="10082"/>
                    <a:pt x="2143" y="9484"/>
                  </a:cubicBezTo>
                  <a:lnTo>
                    <a:pt x="2143" y="6680"/>
                  </a:lnTo>
                  <a:cubicBezTo>
                    <a:pt x="2143" y="6081"/>
                    <a:pt x="1670" y="5609"/>
                    <a:pt x="1072" y="5609"/>
                  </a:cubicBezTo>
                  <a:cubicBezTo>
                    <a:pt x="946" y="5609"/>
                    <a:pt x="851" y="5672"/>
                    <a:pt x="725" y="5703"/>
                  </a:cubicBezTo>
                  <a:lnTo>
                    <a:pt x="725" y="5262"/>
                  </a:lnTo>
                  <a:cubicBezTo>
                    <a:pt x="725" y="4474"/>
                    <a:pt x="946" y="3750"/>
                    <a:pt x="1387" y="3151"/>
                  </a:cubicBezTo>
                  <a:cubicBezTo>
                    <a:pt x="1499" y="3182"/>
                    <a:pt x="1620" y="3199"/>
                    <a:pt x="1745" y="3199"/>
                  </a:cubicBezTo>
                  <a:cubicBezTo>
                    <a:pt x="2005" y="3199"/>
                    <a:pt x="2276" y="3123"/>
                    <a:pt x="2489" y="2931"/>
                  </a:cubicBezTo>
                  <a:cubicBezTo>
                    <a:pt x="3057" y="2427"/>
                    <a:pt x="3836" y="2175"/>
                    <a:pt x="4616" y="2175"/>
                  </a:cubicBezTo>
                  <a:cubicBezTo>
                    <a:pt x="5396" y="2175"/>
                    <a:pt x="6176" y="2427"/>
                    <a:pt x="6743" y="2931"/>
                  </a:cubicBezTo>
                  <a:cubicBezTo>
                    <a:pt x="6942" y="3107"/>
                    <a:pt x="7187" y="3207"/>
                    <a:pt x="7468" y="3207"/>
                  </a:cubicBezTo>
                  <a:cubicBezTo>
                    <a:pt x="7588" y="3207"/>
                    <a:pt x="7714" y="3189"/>
                    <a:pt x="7845" y="3151"/>
                  </a:cubicBezTo>
                  <a:cubicBezTo>
                    <a:pt x="8286" y="3781"/>
                    <a:pt x="8507" y="4506"/>
                    <a:pt x="8507" y="5262"/>
                  </a:cubicBezTo>
                  <a:lnTo>
                    <a:pt x="8507" y="5703"/>
                  </a:lnTo>
                  <a:cubicBezTo>
                    <a:pt x="8412" y="5640"/>
                    <a:pt x="8286" y="5609"/>
                    <a:pt x="8160" y="5609"/>
                  </a:cubicBezTo>
                  <a:cubicBezTo>
                    <a:pt x="7562" y="5609"/>
                    <a:pt x="7089" y="6081"/>
                    <a:pt x="7089" y="6680"/>
                  </a:cubicBezTo>
                  <a:lnTo>
                    <a:pt x="7089" y="9484"/>
                  </a:lnTo>
                  <a:cubicBezTo>
                    <a:pt x="7089" y="10082"/>
                    <a:pt x="7562" y="10555"/>
                    <a:pt x="8160" y="10555"/>
                  </a:cubicBezTo>
                  <a:cubicBezTo>
                    <a:pt x="8759" y="10555"/>
                    <a:pt x="9232" y="10082"/>
                    <a:pt x="9232" y="9484"/>
                  </a:cubicBezTo>
                  <a:lnTo>
                    <a:pt x="9232" y="5262"/>
                  </a:lnTo>
                  <a:cubicBezTo>
                    <a:pt x="9232" y="4317"/>
                    <a:pt x="8948" y="3466"/>
                    <a:pt x="8412" y="2679"/>
                  </a:cubicBezTo>
                  <a:cubicBezTo>
                    <a:pt x="8664" y="2206"/>
                    <a:pt x="8570" y="1670"/>
                    <a:pt x="8223" y="1355"/>
                  </a:cubicBezTo>
                  <a:cubicBezTo>
                    <a:pt x="7215" y="442"/>
                    <a:pt x="5955" y="1"/>
                    <a:pt x="463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79" name="Google Shape;7182;p72"/>
            <p:cNvSpPr/>
            <p:nvPr/>
          </p:nvSpPr>
          <p:spPr bwMode="auto">
            <a:xfrm>
              <a:off x="-46674350" y="3710075"/>
              <a:ext cx="91400" cy="122900"/>
            </a:xfrm>
            <a:custGeom>
              <a:avLst/>
              <a:gdLst/>
              <a:ahLst/>
              <a:cxnLst/>
              <a:rect l="l" t="t" r="r" b="b"/>
              <a:pathLst>
                <a:path w="3656" h="4916" fill="norm" stroke="1" extrusionOk="0">
                  <a:moveTo>
                    <a:pt x="1765" y="1"/>
                  </a:moveTo>
                  <a:cubicBezTo>
                    <a:pt x="1544" y="1"/>
                    <a:pt x="1418" y="158"/>
                    <a:pt x="1418" y="348"/>
                  </a:cubicBezTo>
                  <a:lnTo>
                    <a:pt x="1418" y="2868"/>
                  </a:lnTo>
                  <a:cubicBezTo>
                    <a:pt x="1292" y="2805"/>
                    <a:pt x="1166" y="2773"/>
                    <a:pt x="1040" y="2773"/>
                  </a:cubicBezTo>
                  <a:cubicBezTo>
                    <a:pt x="473" y="2773"/>
                    <a:pt x="1" y="3246"/>
                    <a:pt x="1" y="3845"/>
                  </a:cubicBezTo>
                  <a:cubicBezTo>
                    <a:pt x="1" y="4443"/>
                    <a:pt x="473" y="4916"/>
                    <a:pt x="1040" y="4916"/>
                  </a:cubicBezTo>
                  <a:cubicBezTo>
                    <a:pt x="1639" y="4916"/>
                    <a:pt x="2111" y="4443"/>
                    <a:pt x="2111" y="3845"/>
                  </a:cubicBezTo>
                  <a:lnTo>
                    <a:pt x="2111" y="1450"/>
                  </a:lnTo>
                  <a:cubicBezTo>
                    <a:pt x="2363" y="1513"/>
                    <a:pt x="2521" y="1639"/>
                    <a:pt x="2584" y="1797"/>
                  </a:cubicBezTo>
                  <a:cubicBezTo>
                    <a:pt x="2868" y="2112"/>
                    <a:pt x="2931" y="2584"/>
                    <a:pt x="2836" y="3057"/>
                  </a:cubicBezTo>
                  <a:cubicBezTo>
                    <a:pt x="2773" y="3246"/>
                    <a:pt x="2899" y="3435"/>
                    <a:pt x="3057" y="3498"/>
                  </a:cubicBezTo>
                  <a:lnTo>
                    <a:pt x="3151" y="3498"/>
                  </a:lnTo>
                  <a:cubicBezTo>
                    <a:pt x="3309" y="3498"/>
                    <a:pt x="3466" y="3372"/>
                    <a:pt x="3498" y="3214"/>
                  </a:cubicBezTo>
                  <a:cubicBezTo>
                    <a:pt x="3655" y="2553"/>
                    <a:pt x="3529" y="1828"/>
                    <a:pt x="3151" y="1324"/>
                  </a:cubicBezTo>
                  <a:cubicBezTo>
                    <a:pt x="2899" y="1041"/>
                    <a:pt x="2552" y="820"/>
                    <a:pt x="2111" y="726"/>
                  </a:cubicBezTo>
                  <a:lnTo>
                    <a:pt x="2111" y="348"/>
                  </a:lnTo>
                  <a:cubicBezTo>
                    <a:pt x="2111" y="158"/>
                    <a:pt x="1954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0" name="Google Shape;7183;p72"/>
            <p:cNvSpPr/>
            <p:nvPr/>
          </p:nvSpPr>
          <p:spPr bwMode="auto">
            <a:xfrm>
              <a:off x="-46779900" y="3754200"/>
              <a:ext cx="17350" cy="70125"/>
            </a:xfrm>
            <a:custGeom>
              <a:avLst/>
              <a:gdLst/>
              <a:ahLst/>
              <a:cxnLst/>
              <a:rect l="l" t="t" r="r" b="b"/>
              <a:pathLst>
                <a:path w="694" h="2805" fill="norm" stroke="1" extrusionOk="0">
                  <a:moveTo>
                    <a:pt x="694" y="0"/>
                  </a:moveTo>
                  <a:cubicBezTo>
                    <a:pt x="253" y="347"/>
                    <a:pt x="1" y="819"/>
                    <a:pt x="1" y="1418"/>
                  </a:cubicBezTo>
                  <a:cubicBezTo>
                    <a:pt x="1" y="2017"/>
                    <a:pt x="253" y="2458"/>
                    <a:pt x="694" y="2804"/>
                  </a:cubicBezTo>
                  <a:lnTo>
                    <a:pt x="69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81" name="Google Shape;7184;p72"/>
            <p:cNvSpPr/>
            <p:nvPr/>
          </p:nvSpPr>
          <p:spPr bwMode="auto">
            <a:xfrm>
              <a:off x="-46497925" y="3754200"/>
              <a:ext cx="18150" cy="70125"/>
            </a:xfrm>
            <a:custGeom>
              <a:avLst/>
              <a:gdLst/>
              <a:ahLst/>
              <a:cxnLst/>
              <a:rect l="l" t="t" r="r" b="b"/>
              <a:pathLst>
                <a:path w="726" h="2805" fill="norm" stroke="1" extrusionOk="0">
                  <a:moveTo>
                    <a:pt x="1" y="0"/>
                  </a:moveTo>
                  <a:lnTo>
                    <a:pt x="1" y="2804"/>
                  </a:lnTo>
                  <a:cubicBezTo>
                    <a:pt x="442" y="2489"/>
                    <a:pt x="725" y="1954"/>
                    <a:pt x="725" y="1418"/>
                  </a:cubicBezTo>
                  <a:cubicBezTo>
                    <a:pt x="725" y="851"/>
                    <a:pt x="442" y="347"/>
                    <a:pt x="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82" name="Google Shape;7738;p73"/>
          <p:cNvGrpSpPr/>
          <p:nvPr/>
        </p:nvGrpSpPr>
        <p:grpSpPr bwMode="auto">
          <a:xfrm>
            <a:off x="8190399" y="3387741"/>
            <a:ext cx="395470" cy="349924"/>
            <a:chOff x="-21322300" y="4077125"/>
            <a:chExt cx="307200" cy="285925"/>
          </a:xfrm>
        </p:grpSpPr>
        <p:sp>
          <p:nvSpPr>
            <p:cNvPr id="83" name="Google Shape;7739;p73"/>
            <p:cNvSpPr/>
            <p:nvPr/>
          </p:nvSpPr>
          <p:spPr bwMode="auto">
            <a:xfrm>
              <a:off x="-21177375" y="4077125"/>
              <a:ext cx="17350" cy="52799"/>
            </a:xfrm>
            <a:custGeom>
              <a:avLst/>
              <a:gdLst/>
              <a:ahLst/>
              <a:cxnLst/>
              <a:rect l="l" t="t" r="r" b="b"/>
              <a:pathLst>
                <a:path w="694" h="2112" fill="norm" stroke="1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64"/>
                  </a:lnTo>
                  <a:cubicBezTo>
                    <a:pt x="0" y="1953"/>
                    <a:pt x="158" y="2111"/>
                    <a:pt x="347" y="2111"/>
                  </a:cubicBezTo>
                  <a:cubicBezTo>
                    <a:pt x="536" y="2111"/>
                    <a:pt x="693" y="1953"/>
                    <a:pt x="693" y="1764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6" name="Google Shape;7740;p73"/>
            <p:cNvSpPr/>
            <p:nvPr/>
          </p:nvSpPr>
          <p:spPr bwMode="auto">
            <a:xfrm>
              <a:off x="-21279775" y="4117475"/>
              <a:ext cx="46500" cy="44525"/>
            </a:xfrm>
            <a:custGeom>
              <a:avLst/>
              <a:gdLst/>
              <a:ahLst/>
              <a:cxnLst/>
              <a:rect l="l" t="t" r="r" b="b"/>
              <a:pathLst>
                <a:path w="1860" h="1781" fill="norm" stroke="1" extrusionOk="0">
                  <a:moveTo>
                    <a:pt x="410" y="1"/>
                  </a:moveTo>
                  <a:cubicBezTo>
                    <a:pt x="323" y="1"/>
                    <a:pt x="237" y="40"/>
                    <a:pt x="158" y="119"/>
                  </a:cubicBezTo>
                  <a:cubicBezTo>
                    <a:pt x="0" y="276"/>
                    <a:pt x="0" y="466"/>
                    <a:pt x="158" y="623"/>
                  </a:cubicBezTo>
                  <a:lnTo>
                    <a:pt x="1166" y="1663"/>
                  </a:lnTo>
                  <a:cubicBezTo>
                    <a:pt x="1261" y="1741"/>
                    <a:pt x="1355" y="1781"/>
                    <a:pt x="1446" y="1781"/>
                  </a:cubicBezTo>
                  <a:cubicBezTo>
                    <a:pt x="1536" y="1781"/>
                    <a:pt x="1623" y="1741"/>
                    <a:pt x="1702" y="1663"/>
                  </a:cubicBezTo>
                  <a:cubicBezTo>
                    <a:pt x="1859" y="1505"/>
                    <a:pt x="1859" y="1285"/>
                    <a:pt x="1702" y="1127"/>
                  </a:cubicBezTo>
                  <a:lnTo>
                    <a:pt x="662" y="119"/>
                  </a:lnTo>
                  <a:cubicBezTo>
                    <a:pt x="583" y="40"/>
                    <a:pt x="497" y="1"/>
                    <a:pt x="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7" name="Google Shape;7741;p73"/>
            <p:cNvSpPr/>
            <p:nvPr/>
          </p:nvSpPr>
          <p:spPr bwMode="auto">
            <a:xfrm>
              <a:off x="-21103350" y="4117475"/>
              <a:ext cx="45700" cy="44525"/>
            </a:xfrm>
            <a:custGeom>
              <a:avLst/>
              <a:gdLst/>
              <a:ahLst/>
              <a:cxnLst/>
              <a:rect l="l" t="t" r="r" b="b"/>
              <a:pathLst>
                <a:path w="1828" h="1781" fill="norm" stroke="1" extrusionOk="0">
                  <a:moveTo>
                    <a:pt x="1418" y="1"/>
                  </a:moveTo>
                  <a:cubicBezTo>
                    <a:pt x="1332" y="1"/>
                    <a:pt x="1245" y="40"/>
                    <a:pt x="1166" y="119"/>
                  </a:cubicBezTo>
                  <a:lnTo>
                    <a:pt x="158" y="1127"/>
                  </a:lnTo>
                  <a:cubicBezTo>
                    <a:pt x="1" y="1285"/>
                    <a:pt x="1" y="1474"/>
                    <a:pt x="158" y="1663"/>
                  </a:cubicBezTo>
                  <a:cubicBezTo>
                    <a:pt x="237" y="1741"/>
                    <a:pt x="331" y="1781"/>
                    <a:pt x="422" y="1781"/>
                  </a:cubicBezTo>
                  <a:cubicBezTo>
                    <a:pt x="513" y="1781"/>
                    <a:pt x="599" y="1741"/>
                    <a:pt x="662" y="1663"/>
                  </a:cubicBezTo>
                  <a:lnTo>
                    <a:pt x="1670" y="623"/>
                  </a:lnTo>
                  <a:cubicBezTo>
                    <a:pt x="1828" y="466"/>
                    <a:pt x="1828" y="276"/>
                    <a:pt x="1670" y="119"/>
                  </a:cubicBezTo>
                  <a:cubicBezTo>
                    <a:pt x="1592" y="40"/>
                    <a:pt x="1505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8" name="Google Shape;7742;p73"/>
            <p:cNvSpPr/>
            <p:nvPr/>
          </p:nvSpPr>
          <p:spPr bwMode="auto">
            <a:xfrm>
              <a:off x="-21137225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fill="norm" stroke="1" extrusionOk="0">
                  <a:moveTo>
                    <a:pt x="670" y="1"/>
                  </a:moveTo>
                  <a:cubicBezTo>
                    <a:pt x="536" y="1"/>
                    <a:pt x="417" y="89"/>
                    <a:pt x="347" y="227"/>
                  </a:cubicBezTo>
                  <a:lnTo>
                    <a:pt x="95" y="888"/>
                  </a:lnTo>
                  <a:cubicBezTo>
                    <a:pt x="1" y="1109"/>
                    <a:pt x="127" y="1298"/>
                    <a:pt x="284" y="1361"/>
                  </a:cubicBezTo>
                  <a:cubicBezTo>
                    <a:pt x="335" y="1386"/>
                    <a:pt x="386" y="1398"/>
                    <a:pt x="435" y="1398"/>
                  </a:cubicBezTo>
                  <a:cubicBezTo>
                    <a:pt x="568" y="1398"/>
                    <a:pt x="688" y="1310"/>
                    <a:pt x="757" y="1172"/>
                  </a:cubicBezTo>
                  <a:lnTo>
                    <a:pt x="1041" y="510"/>
                  </a:lnTo>
                  <a:cubicBezTo>
                    <a:pt x="1104" y="321"/>
                    <a:pt x="1041" y="101"/>
                    <a:pt x="820" y="38"/>
                  </a:cubicBezTo>
                  <a:cubicBezTo>
                    <a:pt x="769" y="13"/>
                    <a:pt x="719" y="1"/>
                    <a:pt x="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9" name="Google Shape;7743;p73"/>
            <p:cNvSpPr/>
            <p:nvPr/>
          </p:nvSpPr>
          <p:spPr bwMode="auto">
            <a:xfrm>
              <a:off x="-21227800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fill="norm" stroke="1" extrusionOk="0">
                  <a:moveTo>
                    <a:pt x="434" y="1"/>
                  </a:moveTo>
                  <a:cubicBezTo>
                    <a:pt x="386" y="1"/>
                    <a:pt x="335" y="13"/>
                    <a:pt x="284" y="38"/>
                  </a:cubicBezTo>
                  <a:cubicBezTo>
                    <a:pt x="95" y="101"/>
                    <a:pt x="1" y="321"/>
                    <a:pt x="95" y="510"/>
                  </a:cubicBezTo>
                  <a:lnTo>
                    <a:pt x="347" y="1172"/>
                  </a:lnTo>
                  <a:cubicBezTo>
                    <a:pt x="417" y="1310"/>
                    <a:pt x="536" y="1398"/>
                    <a:pt x="670" y="1398"/>
                  </a:cubicBezTo>
                  <a:cubicBezTo>
                    <a:pt x="719" y="1398"/>
                    <a:pt x="769" y="1386"/>
                    <a:pt x="820" y="1361"/>
                  </a:cubicBezTo>
                  <a:cubicBezTo>
                    <a:pt x="1040" y="1298"/>
                    <a:pt x="1103" y="1109"/>
                    <a:pt x="1040" y="888"/>
                  </a:cubicBezTo>
                  <a:lnTo>
                    <a:pt x="757" y="227"/>
                  </a:lnTo>
                  <a:cubicBezTo>
                    <a:pt x="688" y="89"/>
                    <a:pt x="568" y="1"/>
                    <a:pt x="4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0" name="Google Shape;7744;p73"/>
            <p:cNvSpPr/>
            <p:nvPr/>
          </p:nvSpPr>
          <p:spPr bwMode="auto">
            <a:xfrm>
              <a:off x="-21319950" y="4219675"/>
              <a:ext cx="53600" cy="18150"/>
            </a:xfrm>
            <a:custGeom>
              <a:avLst/>
              <a:gdLst/>
              <a:ahLst/>
              <a:cxnLst/>
              <a:rect l="l" t="t" r="r" b="b"/>
              <a:pathLst>
                <a:path w="2144" h="726" fill="norm" stroke="1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97" y="725"/>
                  </a:lnTo>
                  <a:cubicBezTo>
                    <a:pt x="1986" y="725"/>
                    <a:pt x="2143" y="568"/>
                    <a:pt x="2143" y="347"/>
                  </a:cubicBezTo>
                  <a:cubicBezTo>
                    <a:pt x="2143" y="158"/>
                    <a:pt x="1986" y="1"/>
                    <a:pt x="17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1" name="Google Shape;7745;p73"/>
            <p:cNvSpPr/>
            <p:nvPr/>
          </p:nvSpPr>
          <p:spPr bwMode="auto">
            <a:xfrm>
              <a:off x="-21070275" y="4219675"/>
              <a:ext cx="54375" cy="18150"/>
            </a:xfrm>
            <a:custGeom>
              <a:avLst/>
              <a:gdLst/>
              <a:ahLst/>
              <a:cxnLst/>
              <a:rect l="l" t="t" r="r" b="b"/>
              <a:pathLst>
                <a:path w="2175" h="726" fill="norm" stroke="1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828" y="725"/>
                  </a:lnTo>
                  <a:cubicBezTo>
                    <a:pt x="2017" y="725"/>
                    <a:pt x="2175" y="568"/>
                    <a:pt x="2175" y="347"/>
                  </a:cubicBezTo>
                  <a:cubicBezTo>
                    <a:pt x="2175" y="158"/>
                    <a:pt x="2017" y="1"/>
                    <a:pt x="18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2" name="Google Shape;7746;p73"/>
            <p:cNvSpPr/>
            <p:nvPr/>
          </p:nvSpPr>
          <p:spPr bwMode="auto">
            <a:xfrm>
              <a:off x="-21078925" y="4171825"/>
              <a:ext cx="37025" cy="25175"/>
            </a:xfrm>
            <a:custGeom>
              <a:avLst/>
              <a:gdLst/>
              <a:ahLst/>
              <a:cxnLst/>
              <a:rect l="l" t="t" r="r" b="b"/>
              <a:pathLst>
                <a:path w="1481" h="1007" fill="norm" stroke="1" extrusionOk="0">
                  <a:moveTo>
                    <a:pt x="1086" y="1"/>
                  </a:moveTo>
                  <a:cubicBezTo>
                    <a:pt x="1040" y="1"/>
                    <a:pt x="993" y="9"/>
                    <a:pt x="945" y="24"/>
                  </a:cubicBezTo>
                  <a:lnTo>
                    <a:pt x="284" y="308"/>
                  </a:lnTo>
                  <a:cubicBezTo>
                    <a:pt x="63" y="371"/>
                    <a:pt x="0" y="623"/>
                    <a:pt x="63" y="780"/>
                  </a:cubicBezTo>
                  <a:cubicBezTo>
                    <a:pt x="132" y="919"/>
                    <a:pt x="252" y="1006"/>
                    <a:pt x="386" y="1006"/>
                  </a:cubicBezTo>
                  <a:cubicBezTo>
                    <a:pt x="435" y="1006"/>
                    <a:pt x="485" y="995"/>
                    <a:pt x="536" y="969"/>
                  </a:cubicBezTo>
                  <a:lnTo>
                    <a:pt x="1229" y="686"/>
                  </a:lnTo>
                  <a:cubicBezTo>
                    <a:pt x="1418" y="623"/>
                    <a:pt x="1481" y="434"/>
                    <a:pt x="1418" y="213"/>
                  </a:cubicBezTo>
                  <a:cubicBezTo>
                    <a:pt x="1347" y="72"/>
                    <a:pt x="1223" y="1"/>
                    <a:pt x="10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3" name="Google Shape;7747;p73"/>
            <p:cNvSpPr/>
            <p:nvPr/>
          </p:nvSpPr>
          <p:spPr bwMode="auto">
            <a:xfrm>
              <a:off x="-21294750" y="4172625"/>
              <a:ext cx="37850" cy="25150"/>
            </a:xfrm>
            <a:custGeom>
              <a:avLst/>
              <a:gdLst/>
              <a:ahLst/>
              <a:cxnLst/>
              <a:rect l="l" t="t" r="r" b="b"/>
              <a:pathLst>
                <a:path w="1514" h="1006" fill="norm" stroke="1" extrusionOk="0">
                  <a:moveTo>
                    <a:pt x="414" y="1"/>
                  </a:moveTo>
                  <a:cubicBezTo>
                    <a:pt x="263" y="1"/>
                    <a:pt x="143" y="77"/>
                    <a:pt x="95" y="244"/>
                  </a:cubicBezTo>
                  <a:cubicBezTo>
                    <a:pt x="1" y="402"/>
                    <a:pt x="127" y="622"/>
                    <a:pt x="284" y="717"/>
                  </a:cubicBezTo>
                  <a:lnTo>
                    <a:pt x="946" y="969"/>
                  </a:lnTo>
                  <a:cubicBezTo>
                    <a:pt x="997" y="994"/>
                    <a:pt x="1050" y="1006"/>
                    <a:pt x="1101" y="1006"/>
                  </a:cubicBezTo>
                  <a:cubicBezTo>
                    <a:pt x="1242" y="1006"/>
                    <a:pt x="1372" y="918"/>
                    <a:pt x="1419" y="780"/>
                  </a:cubicBezTo>
                  <a:cubicBezTo>
                    <a:pt x="1513" y="591"/>
                    <a:pt x="1419" y="402"/>
                    <a:pt x="1230" y="307"/>
                  </a:cubicBezTo>
                  <a:lnTo>
                    <a:pt x="568" y="24"/>
                  </a:lnTo>
                  <a:cubicBezTo>
                    <a:pt x="514" y="8"/>
                    <a:pt x="463" y="1"/>
                    <a:pt x="4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4" name="Google Shape;7748;p73"/>
            <p:cNvSpPr/>
            <p:nvPr/>
          </p:nvSpPr>
          <p:spPr bwMode="auto">
            <a:xfrm>
              <a:off x="-21321525" y="4328375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fill="norm" stroke="1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630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103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103"/>
                    <a:pt x="11563" y="1166"/>
                    <a:pt x="11721" y="1260"/>
                  </a:cubicBezTo>
                  <a:cubicBezTo>
                    <a:pt x="11766" y="1276"/>
                    <a:pt x="11812" y="1284"/>
                    <a:pt x="11857" y="1284"/>
                  </a:cubicBezTo>
                  <a:cubicBezTo>
                    <a:pt x="11996" y="1284"/>
                    <a:pt x="12122" y="1207"/>
                    <a:pt x="12193" y="1040"/>
                  </a:cubicBezTo>
                  <a:cubicBezTo>
                    <a:pt x="12256" y="819"/>
                    <a:pt x="12193" y="567"/>
                    <a:pt x="11973" y="536"/>
                  </a:cubicBezTo>
                  <a:cubicBezTo>
                    <a:pt x="11878" y="504"/>
                    <a:pt x="11784" y="473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2"/>
                    <a:pt x="8546" y="638"/>
                    <a:pt x="8239" y="638"/>
                  </a:cubicBezTo>
                  <a:cubicBezTo>
                    <a:pt x="7932" y="638"/>
                    <a:pt x="7625" y="552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2"/>
                    <a:pt x="4293" y="638"/>
                    <a:pt x="3986" y="638"/>
                  </a:cubicBezTo>
                  <a:cubicBezTo>
                    <a:pt x="3679" y="638"/>
                    <a:pt x="3372" y="552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5" name="Google Shape;7749;p73"/>
            <p:cNvSpPr/>
            <p:nvPr/>
          </p:nvSpPr>
          <p:spPr bwMode="auto">
            <a:xfrm>
              <a:off x="-21321525" y="4292150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fill="norm" stroke="1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599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071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071"/>
                    <a:pt x="11563" y="1166"/>
                    <a:pt x="11721" y="1229"/>
                  </a:cubicBezTo>
                  <a:cubicBezTo>
                    <a:pt x="11771" y="1254"/>
                    <a:pt x="11822" y="1266"/>
                    <a:pt x="11871" y="1266"/>
                  </a:cubicBezTo>
                  <a:cubicBezTo>
                    <a:pt x="12004" y="1266"/>
                    <a:pt x="12124" y="1178"/>
                    <a:pt x="12193" y="1040"/>
                  </a:cubicBezTo>
                  <a:cubicBezTo>
                    <a:pt x="12256" y="819"/>
                    <a:pt x="12193" y="599"/>
                    <a:pt x="11973" y="536"/>
                  </a:cubicBezTo>
                  <a:cubicBezTo>
                    <a:pt x="11878" y="504"/>
                    <a:pt x="11784" y="441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1"/>
                    <a:pt x="8546" y="638"/>
                    <a:pt x="8239" y="638"/>
                  </a:cubicBezTo>
                  <a:cubicBezTo>
                    <a:pt x="7932" y="638"/>
                    <a:pt x="7625" y="551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1"/>
                    <a:pt x="4293" y="638"/>
                    <a:pt x="3986" y="638"/>
                  </a:cubicBezTo>
                  <a:cubicBezTo>
                    <a:pt x="3679" y="638"/>
                    <a:pt x="3372" y="551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16" name="Google Shape;7750;p73"/>
            <p:cNvSpPr/>
            <p:nvPr/>
          </p:nvSpPr>
          <p:spPr bwMode="auto">
            <a:xfrm>
              <a:off x="-21322300" y="4148000"/>
              <a:ext cx="307200" cy="143375"/>
            </a:xfrm>
            <a:custGeom>
              <a:avLst/>
              <a:gdLst/>
              <a:ahLst/>
              <a:cxnLst/>
              <a:rect l="l" t="t" r="r" b="b"/>
              <a:pathLst>
                <a:path w="12288" h="5735" fill="norm" stroke="1" extrusionOk="0">
                  <a:moveTo>
                    <a:pt x="6175" y="1"/>
                  </a:moveTo>
                  <a:cubicBezTo>
                    <a:pt x="4411" y="1"/>
                    <a:pt x="2962" y="1450"/>
                    <a:pt x="2962" y="3214"/>
                  </a:cubicBezTo>
                  <a:cubicBezTo>
                    <a:pt x="2962" y="3813"/>
                    <a:pt x="3151" y="4380"/>
                    <a:pt x="3434" y="4884"/>
                  </a:cubicBezTo>
                  <a:cubicBezTo>
                    <a:pt x="3308" y="4852"/>
                    <a:pt x="3245" y="4789"/>
                    <a:pt x="3119" y="4726"/>
                  </a:cubicBezTo>
                  <a:cubicBezTo>
                    <a:pt x="2725" y="4474"/>
                    <a:pt x="2284" y="4348"/>
                    <a:pt x="1843" y="4348"/>
                  </a:cubicBezTo>
                  <a:cubicBezTo>
                    <a:pt x="1402" y="4348"/>
                    <a:pt x="961" y="4474"/>
                    <a:pt x="567" y="4726"/>
                  </a:cubicBezTo>
                  <a:cubicBezTo>
                    <a:pt x="473" y="4758"/>
                    <a:pt x="347" y="4852"/>
                    <a:pt x="284" y="4884"/>
                  </a:cubicBezTo>
                  <a:cubicBezTo>
                    <a:pt x="95" y="4947"/>
                    <a:pt x="0" y="5167"/>
                    <a:pt x="95" y="5356"/>
                  </a:cubicBezTo>
                  <a:cubicBezTo>
                    <a:pt x="141" y="5495"/>
                    <a:pt x="255" y="5583"/>
                    <a:pt x="399" y="5583"/>
                  </a:cubicBezTo>
                  <a:cubicBezTo>
                    <a:pt x="451" y="5583"/>
                    <a:pt x="508" y="5571"/>
                    <a:pt x="567" y="5545"/>
                  </a:cubicBezTo>
                  <a:cubicBezTo>
                    <a:pt x="725" y="5514"/>
                    <a:pt x="882" y="5419"/>
                    <a:pt x="977" y="5356"/>
                  </a:cubicBezTo>
                  <a:cubicBezTo>
                    <a:pt x="1245" y="5183"/>
                    <a:pt x="1552" y="5097"/>
                    <a:pt x="1855" y="5097"/>
                  </a:cubicBezTo>
                  <a:cubicBezTo>
                    <a:pt x="2158" y="5097"/>
                    <a:pt x="2458" y="5183"/>
                    <a:pt x="2710" y="5356"/>
                  </a:cubicBezTo>
                  <a:cubicBezTo>
                    <a:pt x="3103" y="5608"/>
                    <a:pt x="3552" y="5735"/>
                    <a:pt x="3993" y="5735"/>
                  </a:cubicBezTo>
                  <a:cubicBezTo>
                    <a:pt x="4435" y="5735"/>
                    <a:pt x="4868" y="5608"/>
                    <a:pt x="5230" y="5356"/>
                  </a:cubicBezTo>
                  <a:cubicBezTo>
                    <a:pt x="5498" y="5183"/>
                    <a:pt x="5805" y="5097"/>
                    <a:pt x="6108" y="5097"/>
                  </a:cubicBezTo>
                  <a:cubicBezTo>
                    <a:pt x="6411" y="5097"/>
                    <a:pt x="6711" y="5183"/>
                    <a:pt x="6963" y="5356"/>
                  </a:cubicBezTo>
                  <a:cubicBezTo>
                    <a:pt x="7341" y="5608"/>
                    <a:pt x="7790" y="5735"/>
                    <a:pt x="8235" y="5735"/>
                  </a:cubicBezTo>
                  <a:cubicBezTo>
                    <a:pt x="8680" y="5735"/>
                    <a:pt x="9121" y="5608"/>
                    <a:pt x="9483" y="5356"/>
                  </a:cubicBezTo>
                  <a:cubicBezTo>
                    <a:pt x="9751" y="5183"/>
                    <a:pt x="10058" y="5097"/>
                    <a:pt x="10369" y="5097"/>
                  </a:cubicBezTo>
                  <a:cubicBezTo>
                    <a:pt x="10680" y="5097"/>
                    <a:pt x="10995" y="5183"/>
                    <a:pt x="11279" y="5356"/>
                  </a:cubicBezTo>
                  <a:cubicBezTo>
                    <a:pt x="11437" y="5419"/>
                    <a:pt x="11531" y="5514"/>
                    <a:pt x="11689" y="5577"/>
                  </a:cubicBezTo>
                  <a:cubicBezTo>
                    <a:pt x="11748" y="5602"/>
                    <a:pt x="11804" y="5614"/>
                    <a:pt x="11857" y="5614"/>
                  </a:cubicBezTo>
                  <a:cubicBezTo>
                    <a:pt x="12001" y="5614"/>
                    <a:pt x="12115" y="5526"/>
                    <a:pt x="12161" y="5388"/>
                  </a:cubicBezTo>
                  <a:cubicBezTo>
                    <a:pt x="12287" y="5167"/>
                    <a:pt x="12224" y="4947"/>
                    <a:pt x="12004" y="4884"/>
                  </a:cubicBezTo>
                  <a:cubicBezTo>
                    <a:pt x="11909" y="4852"/>
                    <a:pt x="11815" y="4789"/>
                    <a:pt x="11689" y="4726"/>
                  </a:cubicBezTo>
                  <a:cubicBezTo>
                    <a:pt x="11295" y="4474"/>
                    <a:pt x="10854" y="4348"/>
                    <a:pt x="10413" y="4348"/>
                  </a:cubicBezTo>
                  <a:cubicBezTo>
                    <a:pt x="9972" y="4348"/>
                    <a:pt x="9530" y="4474"/>
                    <a:pt x="9137" y="4726"/>
                  </a:cubicBezTo>
                  <a:lnTo>
                    <a:pt x="8916" y="4852"/>
                  </a:lnTo>
                  <a:cubicBezTo>
                    <a:pt x="9168" y="4380"/>
                    <a:pt x="9389" y="3781"/>
                    <a:pt x="9389" y="3214"/>
                  </a:cubicBezTo>
                  <a:cubicBezTo>
                    <a:pt x="9389" y="1450"/>
                    <a:pt x="7971" y="1"/>
                    <a:pt x="61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ctrTitle"/>
          </p:nvPr>
        </p:nvSpPr>
        <p:spPr bwMode="auto">
          <a:xfrm flipH="1">
            <a:off x="2747779" y="2997182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Focus sur les outils collaboratifs</a:t>
            </a:r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title" idx="2"/>
          </p:nvPr>
        </p:nvSpPr>
        <p:spPr bwMode="auto">
          <a:xfrm flipH="1">
            <a:off x="4964179" y="232385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02</a:t>
            </a:r>
            <a:endParaRPr/>
          </a:p>
        </p:txBody>
      </p:sp>
      <p:cxnSp>
        <p:nvCxnSpPr>
          <p:cNvPr id="236" name="Google Shape;236;p39"/>
          <p:cNvCxnSpPr>
            <a:cxnSpLocks/>
          </p:cNvCxnSpPr>
          <p:nvPr/>
        </p:nvCxnSpPr>
        <p:spPr bwMode="auto">
          <a:xfrm>
            <a:off x="7578325" y="4028400"/>
            <a:ext cx="15657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7" name="Google Shape;237;p39"/>
          <p:cNvGrpSpPr/>
          <p:nvPr/>
        </p:nvGrpSpPr>
        <p:grpSpPr bwMode="auto">
          <a:xfrm>
            <a:off x="8089940" y="561326"/>
            <a:ext cx="423413" cy="421569"/>
            <a:chOff x="7703675" y="2541175"/>
            <a:chExt cx="499425" cy="497250"/>
          </a:xfrm>
        </p:grpSpPr>
        <p:sp>
          <p:nvSpPr>
            <p:cNvPr id="238" name="Google Shape;238;p39"/>
            <p:cNvSpPr/>
            <p:nvPr/>
          </p:nvSpPr>
          <p:spPr bwMode="auto"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fill="norm" stroke="1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39" name="Google Shape;239;p39"/>
            <p:cNvSpPr/>
            <p:nvPr/>
          </p:nvSpPr>
          <p:spPr bwMode="auto"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fill="norm" stroke="1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0" name="Google Shape;240;p39"/>
            <p:cNvSpPr/>
            <p:nvPr/>
          </p:nvSpPr>
          <p:spPr bwMode="auto"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fill="norm" stroke="1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1" name="Google Shape;241;p39"/>
            <p:cNvSpPr/>
            <p:nvPr/>
          </p:nvSpPr>
          <p:spPr bwMode="auto"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fill="norm" stroke="1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2" name="Google Shape;242;p39"/>
            <p:cNvSpPr/>
            <p:nvPr/>
          </p:nvSpPr>
          <p:spPr bwMode="auto"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fill="norm" stroke="1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243" name="Google Shape;243;p39">
            <a:hlinkClick r:id="rId2" action="ppaction://hlinksldjump"/>
          </p:cNvPr>
          <p:cNvSpPr/>
          <p:nvPr/>
        </p:nvSpPr>
        <p:spPr bwMode="auto">
          <a:xfrm>
            <a:off x="7991475" y="463299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9" name="Google Shape;359;p45"/>
          <p:cNvSpPr txBox="1">
            <a:spLocks noGrp="1"/>
          </p:cNvSpPr>
          <p:nvPr>
            <p:ph type="ctrTitle"/>
          </p:nvPr>
        </p:nvSpPr>
        <p:spPr bwMode="auto"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/>
              <a:t>Problématiques</a:t>
            </a:r>
            <a:endParaRPr/>
          </a:p>
        </p:txBody>
      </p:sp>
      <p:sp>
        <p:nvSpPr>
          <p:cNvPr id="84" name="ZoneTexte 83"/>
          <p:cNvSpPr txBox="1"/>
          <p:nvPr/>
        </p:nvSpPr>
        <p:spPr bwMode="auto">
          <a:xfrm>
            <a:off x="947752" y="2382959"/>
            <a:ext cx="6917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/>
              <a:t>Le partage des dossiers bureautiques entre services : accroissement des demandes </a:t>
            </a:r>
            <a:endParaRPr/>
          </a:p>
        </p:txBody>
      </p:sp>
      <p:sp>
        <p:nvSpPr>
          <p:cNvPr id="87" name="ZoneTexte 86"/>
          <p:cNvSpPr txBox="1"/>
          <p:nvPr/>
        </p:nvSpPr>
        <p:spPr bwMode="auto">
          <a:xfrm>
            <a:off x="947752" y="2865145"/>
            <a:ext cx="5923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/>
              <a:t>Le besoin d’informer les agents sur les différents sujets traités en mairie</a:t>
            </a:r>
            <a:endParaRPr/>
          </a:p>
        </p:txBody>
      </p:sp>
      <p:sp>
        <p:nvSpPr>
          <p:cNvPr id="88" name="ZoneTexte 87"/>
          <p:cNvSpPr txBox="1"/>
          <p:nvPr/>
        </p:nvSpPr>
        <p:spPr bwMode="auto">
          <a:xfrm>
            <a:off x="927118" y="1893274"/>
            <a:ext cx="6252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/>
              <a:t>Le confinement, avec le travail à distance et la perte de lien entre les agents</a:t>
            </a:r>
            <a:endParaRPr/>
          </a:p>
        </p:txBody>
      </p:sp>
      <p:sp>
        <p:nvSpPr>
          <p:cNvPr id="89" name="ZoneTexte 88"/>
          <p:cNvSpPr txBox="1"/>
          <p:nvPr/>
        </p:nvSpPr>
        <p:spPr bwMode="auto">
          <a:xfrm>
            <a:off x="976189" y="3389976"/>
            <a:ext cx="4471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/>
              <a:t>La gestion des différents projets et le travail en équipe</a:t>
            </a:r>
            <a:endParaRPr/>
          </a:p>
        </p:txBody>
      </p:sp>
      <p:sp>
        <p:nvSpPr>
          <p:cNvPr id="26" name="ZoneTexte 25"/>
          <p:cNvSpPr txBox="1"/>
          <p:nvPr/>
        </p:nvSpPr>
        <p:spPr bwMode="auto">
          <a:xfrm>
            <a:off x="191386" y="1329028"/>
            <a:ext cx="5716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latin typeface="Exo 2"/>
              </a:rPr>
              <a:t>Diverses problématiques ont vu le jour depuis les dernières années :</a:t>
            </a:r>
            <a:endParaRPr/>
          </a:p>
        </p:txBody>
      </p:sp>
      <p:sp>
        <p:nvSpPr>
          <p:cNvPr id="100" name="ZoneTexte 99"/>
          <p:cNvSpPr txBox="1"/>
          <p:nvPr/>
        </p:nvSpPr>
        <p:spPr bwMode="auto">
          <a:xfrm>
            <a:off x="285072" y="4267297"/>
            <a:ext cx="7744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Tout cela à conjuguer avec une infra matérielle peu développée, une augmentation des menaces et une maturité numérique des agents encore fragile</a:t>
            </a:r>
            <a:endParaRPr/>
          </a:p>
        </p:txBody>
      </p:sp>
      <p:grpSp>
        <p:nvGrpSpPr>
          <p:cNvPr id="101" name="Google Shape;5905;p69"/>
          <p:cNvGrpSpPr/>
          <p:nvPr/>
        </p:nvGrpSpPr>
        <p:grpSpPr bwMode="auto">
          <a:xfrm>
            <a:off x="8283951" y="4388256"/>
            <a:ext cx="353757" cy="331241"/>
            <a:chOff x="-25834600" y="3564375"/>
            <a:chExt cx="296950" cy="278050"/>
          </a:xfrm>
        </p:grpSpPr>
        <p:sp>
          <p:nvSpPr>
            <p:cNvPr id="102" name="Google Shape;5906;p69"/>
            <p:cNvSpPr/>
            <p:nvPr/>
          </p:nvSpPr>
          <p:spPr bwMode="auto">
            <a:xfrm>
              <a:off x="-25694400" y="3703775"/>
              <a:ext cx="17350" cy="17375"/>
            </a:xfrm>
            <a:custGeom>
              <a:avLst/>
              <a:gdLst/>
              <a:ahLst/>
              <a:cxnLst/>
              <a:rect l="l" t="t" r="r" b="b"/>
              <a:pathLst>
                <a:path w="694" h="695" fill="norm" stroke="1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694"/>
                    <a:pt x="347" y="694"/>
                  </a:cubicBezTo>
                  <a:cubicBezTo>
                    <a:pt x="536" y="694"/>
                    <a:pt x="693" y="537"/>
                    <a:pt x="693" y="347"/>
                  </a:cubicBezTo>
                  <a:cubicBezTo>
                    <a:pt x="693" y="158"/>
                    <a:pt x="504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3" name="Google Shape;5907;p69"/>
            <p:cNvSpPr/>
            <p:nvPr/>
          </p:nvSpPr>
          <p:spPr bwMode="auto">
            <a:xfrm>
              <a:off x="-25591225" y="3703775"/>
              <a:ext cx="53575" cy="18150"/>
            </a:xfrm>
            <a:custGeom>
              <a:avLst/>
              <a:gdLst/>
              <a:ahLst/>
              <a:cxnLst/>
              <a:rect l="l" t="t" r="r" b="b"/>
              <a:pathLst>
                <a:path w="2143" h="726" fill="norm" stroke="1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726"/>
                    <a:pt x="347" y="726"/>
                  </a:cubicBezTo>
                  <a:lnTo>
                    <a:pt x="1765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4" name="Google Shape;5908;p69"/>
            <p:cNvSpPr/>
            <p:nvPr/>
          </p:nvSpPr>
          <p:spPr bwMode="auto">
            <a:xfrm>
              <a:off x="-25834600" y="3703775"/>
              <a:ext cx="53575" cy="18150"/>
            </a:xfrm>
            <a:custGeom>
              <a:avLst/>
              <a:gdLst/>
              <a:ahLst/>
              <a:cxnLst/>
              <a:rect l="l" t="t" r="r" b="b"/>
              <a:pathLst>
                <a:path w="2143" h="726" fill="norm" stroke="1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lnTo>
                    <a:pt x="1796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5" name="Google Shape;5909;p69"/>
            <p:cNvSpPr/>
            <p:nvPr/>
          </p:nvSpPr>
          <p:spPr bwMode="auto">
            <a:xfrm>
              <a:off x="-25695200" y="3564375"/>
              <a:ext cx="17350" cy="52799"/>
            </a:xfrm>
            <a:custGeom>
              <a:avLst/>
              <a:gdLst/>
              <a:ahLst/>
              <a:cxnLst/>
              <a:rect l="l" t="t" r="r" b="b"/>
              <a:pathLst>
                <a:path w="694" h="2112" fill="norm" stroke="1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54"/>
                    <a:pt x="158" y="2111"/>
                    <a:pt x="347" y="2111"/>
                  </a:cubicBezTo>
                  <a:cubicBezTo>
                    <a:pt x="536" y="2111"/>
                    <a:pt x="694" y="1954"/>
                    <a:pt x="694" y="1765"/>
                  </a:cubicBezTo>
                  <a:lnTo>
                    <a:pt x="694" y="347"/>
                  </a:ln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6" name="Google Shape;5910;p69"/>
            <p:cNvSpPr/>
            <p:nvPr/>
          </p:nvSpPr>
          <p:spPr bwMode="auto">
            <a:xfrm>
              <a:off x="-25792850" y="3606125"/>
              <a:ext cx="42550" cy="40975"/>
            </a:xfrm>
            <a:custGeom>
              <a:avLst/>
              <a:gdLst/>
              <a:ahLst/>
              <a:cxnLst/>
              <a:rect l="l" t="t" r="r" b="b"/>
              <a:pathLst>
                <a:path w="1702" h="1639" fill="norm" stroke="1" extrusionOk="0">
                  <a:moveTo>
                    <a:pt x="351" y="0"/>
                  </a:moveTo>
                  <a:cubicBezTo>
                    <a:pt x="260" y="0"/>
                    <a:pt x="173" y="32"/>
                    <a:pt x="126" y="95"/>
                  </a:cubicBezTo>
                  <a:cubicBezTo>
                    <a:pt x="0" y="221"/>
                    <a:pt x="0" y="441"/>
                    <a:pt x="126" y="567"/>
                  </a:cubicBezTo>
                  <a:lnTo>
                    <a:pt x="1103" y="1544"/>
                  </a:lnTo>
                  <a:cubicBezTo>
                    <a:pt x="1166" y="1607"/>
                    <a:pt x="1252" y="1639"/>
                    <a:pt x="1339" y="1639"/>
                  </a:cubicBezTo>
                  <a:cubicBezTo>
                    <a:pt x="1426" y="1639"/>
                    <a:pt x="1512" y="1607"/>
                    <a:pt x="1575" y="1544"/>
                  </a:cubicBezTo>
                  <a:cubicBezTo>
                    <a:pt x="1701" y="1418"/>
                    <a:pt x="1701" y="1198"/>
                    <a:pt x="1575" y="1071"/>
                  </a:cubicBezTo>
                  <a:lnTo>
                    <a:pt x="599" y="95"/>
                  </a:lnTo>
                  <a:cubicBezTo>
                    <a:pt x="536" y="32"/>
                    <a:pt x="441" y="0"/>
                    <a:pt x="3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7" name="Google Shape;5911;p69"/>
            <p:cNvSpPr/>
            <p:nvPr/>
          </p:nvSpPr>
          <p:spPr bwMode="auto">
            <a:xfrm>
              <a:off x="-25621950" y="3606125"/>
              <a:ext cx="43350" cy="40975"/>
            </a:xfrm>
            <a:custGeom>
              <a:avLst/>
              <a:gdLst/>
              <a:ahLst/>
              <a:cxnLst/>
              <a:rect l="l" t="t" r="r" b="b"/>
              <a:pathLst>
                <a:path w="1734" h="1639" fill="norm" stroke="1" extrusionOk="0">
                  <a:moveTo>
                    <a:pt x="1351" y="0"/>
                  </a:moveTo>
                  <a:cubicBezTo>
                    <a:pt x="1261" y="0"/>
                    <a:pt x="1166" y="32"/>
                    <a:pt x="1103" y="95"/>
                  </a:cubicBezTo>
                  <a:lnTo>
                    <a:pt x="127" y="1071"/>
                  </a:lnTo>
                  <a:cubicBezTo>
                    <a:pt x="1" y="1198"/>
                    <a:pt x="1" y="1418"/>
                    <a:pt x="127" y="1544"/>
                  </a:cubicBezTo>
                  <a:cubicBezTo>
                    <a:pt x="190" y="1607"/>
                    <a:pt x="284" y="1639"/>
                    <a:pt x="375" y="1639"/>
                  </a:cubicBezTo>
                  <a:cubicBezTo>
                    <a:pt x="465" y="1639"/>
                    <a:pt x="552" y="1607"/>
                    <a:pt x="599" y="1544"/>
                  </a:cubicBezTo>
                  <a:lnTo>
                    <a:pt x="1576" y="567"/>
                  </a:lnTo>
                  <a:cubicBezTo>
                    <a:pt x="1733" y="441"/>
                    <a:pt x="1733" y="221"/>
                    <a:pt x="1576" y="95"/>
                  </a:cubicBezTo>
                  <a:cubicBezTo>
                    <a:pt x="1529" y="32"/>
                    <a:pt x="1442" y="0"/>
                    <a:pt x="13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8" name="Google Shape;5912;p69"/>
            <p:cNvSpPr/>
            <p:nvPr/>
          </p:nvSpPr>
          <p:spPr bwMode="auto">
            <a:xfrm>
              <a:off x="-25783400" y="3806975"/>
              <a:ext cx="192200" cy="35450"/>
            </a:xfrm>
            <a:custGeom>
              <a:avLst/>
              <a:gdLst/>
              <a:ahLst/>
              <a:cxnLst/>
              <a:rect l="l" t="t" r="r" b="b"/>
              <a:pathLst>
                <a:path w="7688" h="1418" fill="norm" stroke="1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lnTo>
                    <a:pt x="0" y="1071"/>
                  </a:lnTo>
                  <a:cubicBezTo>
                    <a:pt x="0" y="1260"/>
                    <a:pt x="158" y="1418"/>
                    <a:pt x="378" y="1418"/>
                  </a:cubicBezTo>
                  <a:lnTo>
                    <a:pt x="7309" y="1418"/>
                  </a:lnTo>
                  <a:cubicBezTo>
                    <a:pt x="7530" y="1418"/>
                    <a:pt x="7687" y="1260"/>
                    <a:pt x="7687" y="1071"/>
                  </a:cubicBezTo>
                  <a:lnTo>
                    <a:pt x="7687" y="725"/>
                  </a:lnTo>
                  <a:cubicBezTo>
                    <a:pt x="7687" y="315"/>
                    <a:pt x="7372" y="0"/>
                    <a:pt x="69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9" name="Google Shape;5913;p69"/>
            <p:cNvSpPr/>
            <p:nvPr/>
          </p:nvSpPr>
          <p:spPr bwMode="auto">
            <a:xfrm>
              <a:off x="-25764500" y="3635275"/>
              <a:ext cx="153600" cy="155175"/>
            </a:xfrm>
            <a:custGeom>
              <a:avLst/>
              <a:gdLst/>
              <a:ahLst/>
              <a:cxnLst/>
              <a:rect l="l" t="t" r="r" b="b"/>
              <a:pathLst>
                <a:path w="6144" h="6207" fill="norm" stroke="1" extrusionOk="0">
                  <a:moveTo>
                    <a:pt x="3025" y="0"/>
                  </a:moveTo>
                  <a:cubicBezTo>
                    <a:pt x="1355" y="0"/>
                    <a:pt x="0" y="1355"/>
                    <a:pt x="0" y="3087"/>
                  </a:cubicBezTo>
                  <a:lnTo>
                    <a:pt x="0" y="6206"/>
                  </a:lnTo>
                  <a:lnTo>
                    <a:pt x="2773" y="6206"/>
                  </a:lnTo>
                  <a:lnTo>
                    <a:pt x="2773" y="4064"/>
                  </a:lnTo>
                  <a:cubicBezTo>
                    <a:pt x="2363" y="3938"/>
                    <a:pt x="2048" y="3560"/>
                    <a:pt x="2048" y="3087"/>
                  </a:cubicBezTo>
                  <a:cubicBezTo>
                    <a:pt x="2048" y="2489"/>
                    <a:pt x="2521" y="2079"/>
                    <a:pt x="3088" y="2079"/>
                  </a:cubicBezTo>
                  <a:cubicBezTo>
                    <a:pt x="3655" y="2079"/>
                    <a:pt x="4096" y="2552"/>
                    <a:pt x="4096" y="3087"/>
                  </a:cubicBezTo>
                  <a:cubicBezTo>
                    <a:pt x="4096" y="3529"/>
                    <a:pt x="3812" y="3938"/>
                    <a:pt x="3403" y="4064"/>
                  </a:cubicBezTo>
                  <a:lnTo>
                    <a:pt x="3403" y="6206"/>
                  </a:lnTo>
                  <a:lnTo>
                    <a:pt x="6144" y="6206"/>
                  </a:lnTo>
                  <a:lnTo>
                    <a:pt x="6144" y="3087"/>
                  </a:lnTo>
                  <a:cubicBezTo>
                    <a:pt x="6144" y="1355"/>
                    <a:pt x="4726" y="0"/>
                    <a:pt x="30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9" name="Google Shape;359;p45"/>
          <p:cNvSpPr txBox="1">
            <a:spLocks noGrp="1"/>
          </p:cNvSpPr>
          <p:nvPr>
            <p:ph type="ctrTitle"/>
          </p:nvPr>
        </p:nvSpPr>
        <p:spPr bwMode="auto">
          <a:xfrm>
            <a:off x="1964850" y="89199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/>
              <a:t>Les outils mis en place</a:t>
            </a:r>
            <a:endParaRPr/>
          </a:p>
        </p:txBody>
      </p:sp>
      <p:pic>
        <p:nvPicPr>
          <p:cNvPr id="1026" name="Picture 2" descr="Box Logo : histoire, signification de l&amp;#39;emblème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353997" y="3132122"/>
            <a:ext cx="1151683" cy="647822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288195" y="4149745"/>
            <a:ext cx="1283288" cy="847158"/>
          </a:xfrm>
          <a:prstGeom prst="rect">
            <a:avLst/>
          </a:prstGeom>
          <a:noFill/>
        </p:spPr>
      </p:pic>
      <p:pic>
        <p:nvPicPr>
          <p:cNvPr id="1030" name="Picture 6" descr="Plateforme collaborative pour les équipes - OVHcloud Marketplace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781314" y="1792701"/>
            <a:ext cx="2381250" cy="1457325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 bwMode="auto">
          <a:xfrm>
            <a:off x="3751756" y="2367476"/>
            <a:ext cx="2334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latin typeface="Exo 2"/>
              </a:rPr>
              <a:t>Réseau Social d’entreprise</a:t>
            </a:r>
            <a:endParaRPr/>
          </a:p>
        </p:txBody>
      </p:sp>
      <p:sp>
        <p:nvSpPr>
          <p:cNvPr id="29" name="ZoneTexte 28"/>
          <p:cNvSpPr txBox="1"/>
          <p:nvPr/>
        </p:nvSpPr>
        <p:spPr bwMode="auto">
          <a:xfrm>
            <a:off x="3751756" y="3363972"/>
            <a:ext cx="354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latin typeface="Exo 2"/>
              </a:rPr>
              <a:t>Stockage des documents et collaboration</a:t>
            </a:r>
            <a:endParaRPr/>
          </a:p>
        </p:txBody>
      </p:sp>
      <p:sp>
        <p:nvSpPr>
          <p:cNvPr id="10" name="ZoneTexte 9"/>
          <p:cNvSpPr txBox="1"/>
          <p:nvPr/>
        </p:nvSpPr>
        <p:spPr bwMode="auto">
          <a:xfrm>
            <a:off x="3751756" y="4412031"/>
            <a:ext cx="1755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latin typeface="Exo 2"/>
              </a:rPr>
              <a:t>Gestion des projets</a:t>
            </a:r>
            <a:endParaRPr/>
          </a:p>
        </p:txBody>
      </p:sp>
      <p:sp>
        <p:nvSpPr>
          <p:cNvPr id="2" name="ZoneTexte 1"/>
          <p:cNvSpPr txBox="1"/>
          <p:nvPr/>
        </p:nvSpPr>
        <p:spPr bwMode="auto">
          <a:xfrm>
            <a:off x="226829" y="758066"/>
            <a:ext cx="6407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latin typeface="Exo 2"/>
              </a:rPr>
              <a:t>On a décidé de déployer progressivement 3 outils pour répondre à ses problématiques</a:t>
            </a:r>
            <a:endParaRPr/>
          </a:p>
          <a:p>
            <a:pPr>
              <a:defRPr/>
            </a:pPr>
            <a:endParaRPr lang="fr-FR">
              <a:latin typeface="Exo 2"/>
            </a:endParaRPr>
          </a:p>
          <a:p>
            <a:pPr>
              <a:defRPr/>
            </a:pPr>
            <a:r>
              <a:rPr lang="fr-FR" b="1">
                <a:latin typeface="Exo 2"/>
              </a:rPr>
              <a:t>Informer</a:t>
            </a:r>
            <a:r>
              <a:rPr lang="fr-FR">
                <a:latin typeface="Exo 2"/>
              </a:rPr>
              <a:t> et créer du lien, </a:t>
            </a:r>
            <a:r>
              <a:rPr lang="fr-FR">
                <a:solidFill>
                  <a:schemeClr val="tx1"/>
                </a:solidFill>
                <a:latin typeface="Exo 2"/>
              </a:rPr>
              <a:t>favoriser le </a:t>
            </a:r>
            <a:r>
              <a:rPr lang="fr-FR" b="1">
                <a:solidFill>
                  <a:schemeClr val="tx1"/>
                </a:solidFill>
                <a:latin typeface="Exo 2"/>
              </a:rPr>
              <a:t>partage</a:t>
            </a:r>
            <a:r>
              <a:rPr lang="fr-FR">
                <a:solidFill>
                  <a:schemeClr val="tx1"/>
                </a:solidFill>
                <a:latin typeface="Exo 2"/>
              </a:rPr>
              <a:t> </a:t>
            </a:r>
            <a:r>
              <a:rPr lang="fr-FR">
                <a:latin typeface="Exo 2"/>
              </a:rPr>
              <a:t>de documents et la collaboration, et </a:t>
            </a:r>
            <a:r>
              <a:rPr lang="fr-FR">
                <a:solidFill>
                  <a:schemeClr val="tx1"/>
                </a:solidFill>
                <a:latin typeface="Exo 2"/>
              </a:rPr>
              <a:t>faciliter le travail </a:t>
            </a:r>
            <a:r>
              <a:rPr lang="fr-FR">
                <a:latin typeface="Exo 2"/>
              </a:rPr>
              <a:t>en mode </a:t>
            </a:r>
            <a:r>
              <a:rPr lang="fr-FR" b="1">
                <a:latin typeface="Exo 2"/>
              </a:rPr>
              <a:t>projet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9" name="Google Shape;359;p45"/>
          <p:cNvSpPr txBox="1">
            <a:spLocks noGrp="1"/>
          </p:cNvSpPr>
          <p:nvPr>
            <p:ph type="ctrTitle"/>
          </p:nvPr>
        </p:nvSpPr>
        <p:spPr bwMode="auto">
          <a:xfrm>
            <a:off x="1964850" y="149502"/>
            <a:ext cx="5214300" cy="5238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/>
              <a:t>Réseau Social d’Entreprise</a:t>
            </a:r>
            <a:endParaRPr/>
          </a:p>
        </p:txBody>
      </p:sp>
      <p:pic>
        <p:nvPicPr>
          <p:cNvPr id="1030" name="Picture 6" descr="Plateforme collaborative pour les équipes - OVHcloud Marketplace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280915" y="540428"/>
            <a:ext cx="2381250" cy="1457325"/>
          </a:xfrm>
          <a:prstGeom prst="rect">
            <a:avLst/>
          </a:prstGeom>
          <a:noFill/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2048978"/>
            <a:ext cx="9144000" cy="2554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30" name="Picture 6" descr="Plateforme collaborative pour les équipes - OVHcloud Marketplace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459291" y="-205780"/>
            <a:ext cx="3090632" cy="1685361"/>
          </a:xfrm>
          <a:prstGeom prst="rect">
            <a:avLst/>
          </a:prstGeom>
          <a:noFill/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91428" y="1522656"/>
            <a:ext cx="860293" cy="93284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607336" y="1529899"/>
            <a:ext cx="794543" cy="90645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29442" y="1505902"/>
            <a:ext cx="1721297" cy="92685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277469" y="1530488"/>
            <a:ext cx="1203137" cy="89232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486488" y="1525629"/>
            <a:ext cx="2409490" cy="92987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768866" y="2582292"/>
            <a:ext cx="790308" cy="92287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959260" y="2571751"/>
            <a:ext cx="1266098" cy="94957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429442" y="2586597"/>
            <a:ext cx="1157596" cy="92287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607336" y="2571750"/>
            <a:ext cx="1262375" cy="949573"/>
          </a:xfrm>
          <a:prstGeom prst="rect">
            <a:avLst/>
          </a:prstGeom>
        </p:spPr>
      </p:pic>
      <p:pic>
        <p:nvPicPr>
          <p:cNvPr id="2048" name="Image 2047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6314908" y="2582292"/>
            <a:ext cx="1754886" cy="941026"/>
          </a:xfrm>
          <a:prstGeom prst="rect">
            <a:avLst/>
          </a:prstGeom>
        </p:spPr>
      </p:pic>
      <p:pic>
        <p:nvPicPr>
          <p:cNvPr id="2051" name="Image 2050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2666448" y="2571750"/>
            <a:ext cx="851339" cy="928266"/>
          </a:xfrm>
          <a:prstGeom prst="rect">
            <a:avLst/>
          </a:prstGeom>
        </p:spPr>
      </p:pic>
      <p:pic>
        <p:nvPicPr>
          <p:cNvPr id="2055" name="Image 2054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5199987" y="3620375"/>
            <a:ext cx="2229841" cy="980692"/>
          </a:xfrm>
          <a:prstGeom prst="rect">
            <a:avLst/>
          </a:prstGeom>
        </p:spPr>
      </p:pic>
      <p:pic>
        <p:nvPicPr>
          <p:cNvPr id="2059" name="Image 2058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3220865" y="3621959"/>
            <a:ext cx="1907680" cy="988317"/>
          </a:xfrm>
          <a:prstGeom prst="rect">
            <a:avLst/>
          </a:prstGeom>
        </p:spPr>
      </p:pic>
      <p:pic>
        <p:nvPicPr>
          <p:cNvPr id="2065" name="Image 2064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429442" y="3623406"/>
            <a:ext cx="1089270" cy="991184"/>
          </a:xfrm>
          <a:prstGeom prst="rect">
            <a:avLst/>
          </a:prstGeom>
        </p:spPr>
      </p:pic>
      <p:pic>
        <p:nvPicPr>
          <p:cNvPr id="2067" name="Image 2066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1671688" y="3620375"/>
            <a:ext cx="1404665" cy="989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62271"/>
            <a:ext cx="9144000" cy="42872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" name="Google Shape;165;p35"/>
          <p:cNvSpPr txBox="1">
            <a:spLocks noGrp="1"/>
          </p:cNvSpPr>
          <p:nvPr>
            <p:ph type="ctrTitle"/>
          </p:nvPr>
        </p:nvSpPr>
        <p:spPr bwMode="auto">
          <a:xfrm>
            <a:off x="3385875" y="2098650"/>
            <a:ext cx="23724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Menu du Jour</a:t>
            </a:r>
            <a:endParaRPr/>
          </a:p>
        </p:txBody>
      </p:sp>
      <p:sp>
        <p:nvSpPr>
          <p:cNvPr id="166" name="Google Shape;166;p35">
            <a:hlinkClick r:id="rId2" action="ppaction://hlinksldjump"/>
          </p:cNvPr>
          <p:cNvSpPr txBox="1">
            <a:spLocks noGrp="1"/>
          </p:cNvSpPr>
          <p:nvPr>
            <p:ph type="title" idx="5"/>
          </p:nvPr>
        </p:nvSpPr>
        <p:spPr bwMode="auto">
          <a:xfrm>
            <a:off x="2145301" y="2504448"/>
            <a:ext cx="1107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03</a:t>
            </a:r>
            <a:endParaRPr/>
          </a:p>
        </p:txBody>
      </p:sp>
      <p:sp>
        <p:nvSpPr>
          <p:cNvPr id="167" name="Google Shape;167;p35"/>
          <p:cNvSpPr txBox="1">
            <a:spLocks noGrp="1"/>
          </p:cNvSpPr>
          <p:nvPr>
            <p:ph type="ctrTitle" idx="2"/>
          </p:nvPr>
        </p:nvSpPr>
        <p:spPr bwMode="auto">
          <a:xfrm>
            <a:off x="390296" y="201653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"/>
              <a:t>Provence numérique</a:t>
            </a:r>
            <a:endParaRPr/>
          </a:p>
        </p:txBody>
      </p:sp>
      <p:sp>
        <p:nvSpPr>
          <p:cNvPr id="168" name="Google Shape;168;p35"/>
          <p:cNvSpPr txBox="1">
            <a:spLocks noGrp="1"/>
          </p:cNvSpPr>
          <p:nvPr>
            <p:ph type="subTitle" idx="1"/>
          </p:nvPr>
        </p:nvSpPr>
        <p:spPr bwMode="auto">
          <a:xfrm>
            <a:off x="690446" y="613462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Ce qu’on a déployé grâce à la subv du CD13</a:t>
            </a:r>
            <a:endParaRPr/>
          </a:p>
        </p:txBody>
      </p:sp>
      <p:sp>
        <p:nvSpPr>
          <p:cNvPr id="169" name="Google Shape;169;p35">
            <a:hlinkClick r:id="rId3" action="ppaction://hlinksldjump"/>
          </p:cNvPr>
          <p:cNvSpPr txBox="1">
            <a:spLocks noGrp="1"/>
          </p:cNvSpPr>
          <p:nvPr>
            <p:ph type="title" idx="3"/>
          </p:nvPr>
        </p:nvSpPr>
        <p:spPr bwMode="auto">
          <a:xfrm>
            <a:off x="2118448" y="570995"/>
            <a:ext cx="1107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01</a:t>
            </a:r>
            <a:endParaRPr/>
          </a:p>
        </p:txBody>
      </p:sp>
      <p:sp>
        <p:nvSpPr>
          <p:cNvPr id="170" name="Google Shape;170;p35">
            <a:hlinkClick r:id="rId4" action="ppaction://hlinksldjump"/>
          </p:cNvPr>
          <p:cNvSpPr txBox="1">
            <a:spLocks noGrp="1"/>
          </p:cNvSpPr>
          <p:nvPr>
            <p:ph type="title" idx="4"/>
          </p:nvPr>
        </p:nvSpPr>
        <p:spPr bwMode="auto">
          <a:xfrm>
            <a:off x="2145301" y="1556255"/>
            <a:ext cx="1107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02</a:t>
            </a:r>
            <a:endParaRPr/>
          </a:p>
        </p:txBody>
      </p:sp>
      <p:sp>
        <p:nvSpPr>
          <p:cNvPr id="171" name="Google Shape;171;p35">
            <a:hlinkClick r:id="rId5" action="ppaction://hlinksldjump"/>
          </p:cNvPr>
          <p:cNvSpPr txBox="1">
            <a:spLocks noGrp="1"/>
          </p:cNvSpPr>
          <p:nvPr>
            <p:ph type="title" idx="6"/>
          </p:nvPr>
        </p:nvSpPr>
        <p:spPr bwMode="auto">
          <a:xfrm>
            <a:off x="5922008" y="2119185"/>
            <a:ext cx="1072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04</a:t>
            </a:r>
            <a:endParaRPr/>
          </a:p>
        </p:txBody>
      </p:sp>
      <p:sp>
        <p:nvSpPr>
          <p:cNvPr id="172" name="Google Shape;172;p35">
            <a:hlinkClick r:id="rId6" action="ppaction://hlinksldjump"/>
          </p:cNvPr>
          <p:cNvSpPr txBox="1">
            <a:spLocks noGrp="1"/>
          </p:cNvSpPr>
          <p:nvPr>
            <p:ph type="title" idx="7"/>
          </p:nvPr>
        </p:nvSpPr>
        <p:spPr bwMode="auto">
          <a:xfrm>
            <a:off x="5922008" y="3231511"/>
            <a:ext cx="1072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05</a:t>
            </a:r>
            <a:endParaRPr/>
          </a:p>
        </p:txBody>
      </p:sp>
      <p:sp>
        <p:nvSpPr>
          <p:cNvPr id="173" name="Google Shape;173;p35"/>
          <p:cNvSpPr txBox="1">
            <a:spLocks noGrp="1"/>
          </p:cNvSpPr>
          <p:nvPr>
            <p:ph type="title" idx="8"/>
          </p:nvPr>
        </p:nvSpPr>
        <p:spPr bwMode="auto">
          <a:xfrm>
            <a:off x="5922008" y="4158581"/>
            <a:ext cx="1072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06</a:t>
            </a:r>
            <a:endParaRPr/>
          </a:p>
        </p:txBody>
      </p:sp>
      <p:sp>
        <p:nvSpPr>
          <p:cNvPr id="174" name="Google Shape;174;p35"/>
          <p:cNvSpPr txBox="1">
            <a:spLocks noGrp="1"/>
          </p:cNvSpPr>
          <p:nvPr>
            <p:ph type="ctrTitle" idx="9"/>
          </p:nvPr>
        </p:nvSpPr>
        <p:spPr bwMode="auto">
          <a:xfrm>
            <a:off x="390296" y="1167854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Focus sur les outils collaboratifs</a:t>
            </a:r>
            <a:endParaRPr/>
          </a:p>
        </p:txBody>
      </p:sp>
      <p:sp>
        <p:nvSpPr>
          <p:cNvPr id="175" name="Google Shape;175;p35"/>
          <p:cNvSpPr txBox="1">
            <a:spLocks noGrp="1"/>
          </p:cNvSpPr>
          <p:nvPr>
            <p:ph type="subTitle" idx="13"/>
          </p:nvPr>
        </p:nvSpPr>
        <p:spPr bwMode="auto">
          <a:xfrm>
            <a:off x="690446" y="1579661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3 outils utilisés au quotidien par les agents</a:t>
            </a:r>
            <a:endParaRPr/>
          </a:p>
        </p:txBody>
      </p:sp>
      <p:sp>
        <p:nvSpPr>
          <p:cNvPr id="176" name="Google Shape;176;p35"/>
          <p:cNvSpPr txBox="1">
            <a:spLocks noGrp="1"/>
          </p:cNvSpPr>
          <p:nvPr>
            <p:ph type="ctrTitle" idx="14"/>
          </p:nvPr>
        </p:nvSpPr>
        <p:spPr bwMode="auto">
          <a:xfrm>
            <a:off x="390296" y="2141336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Focus sur la démarche IoT</a:t>
            </a:r>
            <a:endParaRPr/>
          </a:p>
        </p:txBody>
      </p:sp>
      <p:sp>
        <p:nvSpPr>
          <p:cNvPr id="177" name="Google Shape;177;p35"/>
          <p:cNvSpPr txBox="1">
            <a:spLocks noGrp="1"/>
          </p:cNvSpPr>
          <p:nvPr>
            <p:ph type="subTitle" idx="15"/>
          </p:nvPr>
        </p:nvSpPr>
        <p:spPr bwMode="auto">
          <a:xfrm>
            <a:off x="690446" y="2553140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LoRa – Arrosage connecté</a:t>
            </a:r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ctrTitle" idx="16"/>
          </p:nvPr>
        </p:nvSpPr>
        <p:spPr bwMode="auto">
          <a:xfrm>
            <a:off x="6811558" y="1775180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11h30 – 12h30 Zaggo</a:t>
            </a:r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subTitle" idx="17"/>
          </p:nvPr>
        </p:nvSpPr>
        <p:spPr bwMode="auto">
          <a:xfrm>
            <a:off x="6811558" y="2186988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Présentation d’application Muni et axes de développement</a:t>
            </a:r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ctrTitle" idx="18"/>
          </p:nvPr>
        </p:nvSpPr>
        <p:spPr bwMode="auto">
          <a:xfrm>
            <a:off x="6811558" y="2891723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12h30 A table !</a:t>
            </a:r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ubTitle" idx="19"/>
          </p:nvPr>
        </p:nvSpPr>
        <p:spPr bwMode="auto">
          <a:xfrm>
            <a:off x="6811558" y="3303529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fr-FR"/>
              <a:t>Bon appétit </a:t>
            </a:r>
            <a:r>
              <a:rPr lang="fr-FR"/>
              <a:t>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82" name="Google Shape;182;p35"/>
          <p:cNvSpPr txBox="1">
            <a:spLocks noGrp="1"/>
          </p:cNvSpPr>
          <p:nvPr>
            <p:ph type="ctrTitle" idx="20"/>
          </p:nvPr>
        </p:nvSpPr>
        <p:spPr bwMode="auto">
          <a:xfrm>
            <a:off x="6811558" y="3811353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13h30 – 14h30 Hexa Solutions</a:t>
            </a:r>
            <a:endParaRPr/>
          </a:p>
        </p:txBody>
      </p:sp>
      <p:sp>
        <p:nvSpPr>
          <p:cNvPr id="183" name="Google Shape;183;p35"/>
          <p:cNvSpPr txBox="1">
            <a:spLocks noGrp="1"/>
          </p:cNvSpPr>
          <p:nvPr>
            <p:ph type="subTitle" idx="21"/>
          </p:nvPr>
        </p:nvSpPr>
        <p:spPr bwMode="auto">
          <a:xfrm>
            <a:off x="6811558" y="4223157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Présentation de l’application Beez</a:t>
            </a:r>
            <a:endParaRPr/>
          </a:p>
        </p:txBody>
      </p:sp>
      <p:cxnSp>
        <p:nvCxnSpPr>
          <p:cNvPr id="184" name="Google Shape;184;p35"/>
          <p:cNvCxnSpPr>
            <a:cxnSpLocks/>
          </p:cNvCxnSpPr>
          <p:nvPr/>
        </p:nvCxnSpPr>
        <p:spPr bwMode="auto">
          <a:xfrm>
            <a:off x="3297225" y="0"/>
            <a:ext cx="0" cy="2393699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35"/>
          <p:cNvCxnSpPr>
            <a:cxnSpLocks/>
          </p:cNvCxnSpPr>
          <p:nvPr/>
        </p:nvCxnSpPr>
        <p:spPr bwMode="auto">
          <a:xfrm>
            <a:off x="5861950" y="3131400"/>
            <a:ext cx="0" cy="2030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178;p35"/>
          <p:cNvSpPr txBox="1"/>
          <p:nvPr/>
        </p:nvSpPr>
        <p:spPr bwMode="auto">
          <a:xfrm>
            <a:off x="605688" y="-14086"/>
            <a:ext cx="19743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Exo 2"/>
              <a:buNone/>
              <a:defRPr sz="1400" b="1" i="0" u="none" strike="noStrike" cap="none">
                <a:solidFill>
                  <a:srgbClr val="434343"/>
                </a:solidFill>
                <a:latin typeface="Exo 2"/>
                <a:ea typeface="Exo 2"/>
                <a:cs typeface="Exo 2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</a:defRPr>
            </a:lvl9pPr>
          </a:lstStyle>
          <a:p>
            <a:pPr>
              <a:defRPr/>
            </a:pPr>
            <a:r>
              <a:rPr lang="fr-FR"/>
              <a:t>10h30 – 11h30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84298"/>
            <a:ext cx="9144000" cy="4805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98474"/>
            <a:ext cx="9144000" cy="4749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13413"/>
            <a:ext cx="9144000" cy="4869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347329"/>
            <a:ext cx="9144000" cy="4198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77209"/>
            <a:ext cx="9144000" cy="4749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27591"/>
            <a:ext cx="9144000" cy="4919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1768"/>
            <a:ext cx="9144000" cy="4919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222857"/>
            <a:ext cx="9144000" cy="3235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483450" y="0"/>
            <a:ext cx="617709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" name="Picture 2" descr="Box Logo : histoire, signification de l&amp;#39;emblème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157164" y="1204580"/>
            <a:ext cx="1942880" cy="1092871"/>
          </a:xfrm>
          <a:prstGeom prst="rect">
            <a:avLst/>
          </a:prstGeom>
          <a:noFill/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05510" y="3247135"/>
            <a:ext cx="1562235" cy="10973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157164" y="3247135"/>
            <a:ext cx="769687" cy="11126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473970" y="3215915"/>
            <a:ext cx="777307" cy="113547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755160" y="3208294"/>
            <a:ext cx="823031" cy="1143099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 bwMode="auto">
          <a:xfrm>
            <a:off x="977788" y="265951"/>
            <a:ext cx="60538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sz="2400" b="0" i="0">
                <a:solidFill>
                  <a:srgbClr val="151F26"/>
                </a:solidFill>
                <a:latin typeface="Exo 2"/>
              </a:rPr>
              <a:t>Gestion de contenu, processus de travail </a:t>
            </a:r>
            <a:endParaRPr/>
          </a:p>
          <a:p>
            <a:pPr algn="l">
              <a:defRPr/>
            </a:pPr>
            <a:r>
              <a:rPr lang="fr-FR" sz="2400" b="0" i="0">
                <a:solidFill>
                  <a:srgbClr val="151F26"/>
                </a:solidFill>
                <a:latin typeface="Exo 2"/>
              </a:rPr>
              <a:t>et collaboration sécurisés</a:t>
            </a:r>
            <a:endParaRPr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794417" y="3228896"/>
            <a:ext cx="1211685" cy="1112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77" name="Google Shape;277;p42"/>
          <p:cNvGrpSpPr/>
          <p:nvPr/>
        </p:nvGrpSpPr>
        <p:grpSpPr bwMode="auto">
          <a:xfrm>
            <a:off x="3110698" y="1606925"/>
            <a:ext cx="6033300" cy="463800"/>
            <a:chOff x="3110698" y="1606925"/>
            <a:chExt cx="6033300" cy="463800"/>
          </a:xfrm>
        </p:grpSpPr>
        <p:cxnSp>
          <p:nvCxnSpPr>
            <p:cNvPr id="278" name="Google Shape;278;p42"/>
            <p:cNvCxnSpPr>
              <a:cxnSpLocks/>
            </p:cNvCxnSpPr>
            <p:nvPr/>
          </p:nvCxnSpPr>
          <p:spPr bwMode="auto">
            <a:xfrm rot="10800000">
              <a:off x="3110698" y="1839575"/>
              <a:ext cx="60333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9" name="Google Shape;279;p42"/>
            <p:cNvSpPr/>
            <p:nvPr/>
          </p:nvSpPr>
          <p:spPr bwMode="auto">
            <a:xfrm>
              <a:off x="3317621" y="1606925"/>
              <a:ext cx="4805653" cy="4638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80" name="Google Shape;280;p42"/>
          <p:cNvGrpSpPr/>
          <p:nvPr/>
        </p:nvGrpSpPr>
        <p:grpSpPr bwMode="auto">
          <a:xfrm>
            <a:off x="4280098" y="2633500"/>
            <a:ext cx="4863899" cy="463800"/>
            <a:chOff x="4280098" y="2633500"/>
            <a:chExt cx="4863899" cy="463800"/>
          </a:xfrm>
        </p:grpSpPr>
        <p:cxnSp>
          <p:nvCxnSpPr>
            <p:cNvPr id="281" name="Google Shape;281;p42"/>
            <p:cNvCxnSpPr>
              <a:cxnSpLocks/>
            </p:cNvCxnSpPr>
            <p:nvPr/>
          </p:nvCxnSpPr>
          <p:spPr bwMode="auto">
            <a:xfrm rot="10800000">
              <a:off x="4280098" y="2865400"/>
              <a:ext cx="4863899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2" name="Google Shape;282;p42"/>
            <p:cNvSpPr/>
            <p:nvPr/>
          </p:nvSpPr>
          <p:spPr bwMode="auto">
            <a:xfrm>
              <a:off x="4491464" y="2633500"/>
              <a:ext cx="3631809" cy="4638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83" name="Google Shape;283;p42"/>
          <p:cNvGrpSpPr/>
          <p:nvPr/>
        </p:nvGrpSpPr>
        <p:grpSpPr bwMode="auto">
          <a:xfrm>
            <a:off x="5375998" y="3658967"/>
            <a:ext cx="3768000" cy="463800"/>
            <a:chOff x="5375998" y="3658967"/>
            <a:chExt cx="3768000" cy="463800"/>
          </a:xfrm>
        </p:grpSpPr>
        <p:cxnSp>
          <p:nvCxnSpPr>
            <p:cNvPr id="284" name="Google Shape;284;p42"/>
            <p:cNvCxnSpPr>
              <a:cxnSpLocks/>
            </p:cNvCxnSpPr>
            <p:nvPr/>
          </p:nvCxnSpPr>
          <p:spPr bwMode="auto">
            <a:xfrm rot="10800000">
              <a:off x="5375998" y="3890867"/>
              <a:ext cx="37680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5" name="Google Shape;285;p42"/>
            <p:cNvSpPr/>
            <p:nvPr/>
          </p:nvSpPr>
          <p:spPr bwMode="auto">
            <a:xfrm>
              <a:off x="5580341" y="3658967"/>
              <a:ext cx="2542931" cy="4638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286" name="Google Shape;286;p42"/>
          <p:cNvSpPr txBox="1">
            <a:spLocks noGrp="1"/>
          </p:cNvSpPr>
          <p:nvPr>
            <p:ph type="ctrTitle"/>
          </p:nvPr>
        </p:nvSpPr>
        <p:spPr bwMode="auto"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Contexte de Venelles</a:t>
            </a:r>
            <a:endParaRPr/>
          </a:p>
        </p:txBody>
      </p:sp>
      <p:sp>
        <p:nvSpPr>
          <p:cNvPr id="287" name="Google Shape;287;p42"/>
          <p:cNvSpPr txBox="1">
            <a:spLocks noGrp="1"/>
          </p:cNvSpPr>
          <p:nvPr>
            <p:ph type="title" idx="2"/>
          </p:nvPr>
        </p:nvSpPr>
        <p:spPr bwMode="auto">
          <a:xfrm>
            <a:off x="1086651" y="1475125"/>
            <a:ext cx="17952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200</a:t>
            </a:r>
            <a:endParaRPr/>
          </a:p>
        </p:txBody>
      </p:sp>
      <p:sp>
        <p:nvSpPr>
          <p:cNvPr id="288" name="Google Shape;288;p42"/>
          <p:cNvSpPr txBox="1">
            <a:spLocks noGrp="1"/>
          </p:cNvSpPr>
          <p:nvPr>
            <p:ph type="subTitle" idx="1"/>
          </p:nvPr>
        </p:nvSpPr>
        <p:spPr bwMode="auto">
          <a:xfrm flipH="1">
            <a:off x="3481676" y="1666454"/>
            <a:ext cx="4478565" cy="336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>
                <a:latin typeface="Exo 2"/>
              </a:rPr>
              <a:t>P</a:t>
            </a:r>
            <a:r>
              <a:rPr lang="en">
                <a:latin typeface="Exo 2"/>
              </a:rPr>
              <a:t>ostes de travail </a:t>
            </a:r>
            <a:r>
              <a:rPr lang="fr-FR">
                <a:latin typeface="Exo 2"/>
              </a:rPr>
              <a:t>(50% Mairie, CCAS, PM, CTM et 50% Ecoles) </a:t>
            </a:r>
            <a:endParaRPr>
              <a:latin typeface="Exo 2"/>
            </a:endParaRPr>
          </a:p>
        </p:txBody>
      </p:sp>
      <p:sp>
        <p:nvSpPr>
          <p:cNvPr id="289" name="Google Shape;289;p42"/>
          <p:cNvSpPr txBox="1">
            <a:spLocks noGrp="1"/>
          </p:cNvSpPr>
          <p:nvPr>
            <p:ph type="title" idx="3"/>
          </p:nvPr>
        </p:nvSpPr>
        <p:spPr bwMode="auto">
          <a:xfrm>
            <a:off x="2298451" y="2475350"/>
            <a:ext cx="17637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120</a:t>
            </a:r>
            <a:endParaRPr/>
          </a:p>
        </p:txBody>
      </p:sp>
      <p:sp>
        <p:nvSpPr>
          <p:cNvPr id="290" name="Google Shape;290;p42"/>
          <p:cNvSpPr txBox="1">
            <a:spLocks noGrp="1"/>
          </p:cNvSpPr>
          <p:nvPr>
            <p:ph type="subTitle" idx="4"/>
          </p:nvPr>
        </p:nvSpPr>
        <p:spPr bwMode="auto">
          <a:xfrm flipH="1">
            <a:off x="4568051" y="2688425"/>
            <a:ext cx="3264900" cy="3368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Exo 2"/>
              </a:rPr>
              <a:t>Agents (Mairie, CCAS, …)</a:t>
            </a:r>
            <a:endParaRPr>
              <a:latin typeface="Exo 2"/>
            </a:endParaRPr>
          </a:p>
        </p:txBody>
      </p:sp>
      <p:sp>
        <p:nvSpPr>
          <p:cNvPr id="291" name="Google Shape;291;p42"/>
          <p:cNvSpPr txBox="1">
            <a:spLocks noGrp="1"/>
          </p:cNvSpPr>
          <p:nvPr>
            <p:ph type="title" idx="5"/>
          </p:nvPr>
        </p:nvSpPr>
        <p:spPr bwMode="auto">
          <a:xfrm>
            <a:off x="3353175" y="3513625"/>
            <a:ext cx="17952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3</a:t>
            </a:r>
            <a:endParaRPr/>
          </a:p>
        </p:txBody>
      </p:sp>
      <p:sp>
        <p:nvSpPr>
          <p:cNvPr id="292" name="Google Shape;292;p42"/>
          <p:cNvSpPr txBox="1">
            <a:spLocks noGrp="1"/>
          </p:cNvSpPr>
          <p:nvPr>
            <p:ph type="subTitle" idx="6"/>
          </p:nvPr>
        </p:nvSpPr>
        <p:spPr bwMode="auto">
          <a:xfrm flipH="1">
            <a:off x="5671490" y="3709941"/>
            <a:ext cx="3264900" cy="3368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>
                <a:latin typeface="Exo 2"/>
              </a:rPr>
              <a:t>Agents à la DINI (2,8 ETP)</a:t>
            </a:r>
            <a:endParaRPr>
              <a:latin typeface="Exo 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4990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9538" y="0"/>
            <a:ext cx="8964924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05563"/>
            <a:ext cx="9144000" cy="4770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0790" y="0"/>
            <a:ext cx="896242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77971"/>
            <a:ext cx="9144000" cy="48626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27496" y="0"/>
            <a:ext cx="7289008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 bwMode="auto">
          <a:xfrm>
            <a:off x="298049" y="0"/>
            <a:ext cx="84104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sz="2400" b="0" i="0">
                <a:solidFill>
                  <a:srgbClr val="273240"/>
                </a:solidFill>
                <a:latin typeface="gordita"/>
              </a:rPr>
              <a:t>Regrouper tout le travail des équipes au sein d’un espace partagé</a:t>
            </a:r>
            <a:endParaRPr lang="fr-FR" sz="1800" b="0" i="0">
              <a:solidFill>
                <a:srgbClr val="151F26"/>
              </a:solidFill>
              <a:latin typeface="Exo 2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315408" y="492499"/>
            <a:ext cx="1705105" cy="1125619"/>
          </a:xfrm>
          <a:prstGeom prst="rect">
            <a:avLst/>
          </a:prstGeom>
          <a:noFill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7122" y="2039817"/>
            <a:ext cx="876376" cy="93734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45284" y="2028384"/>
            <a:ext cx="834002" cy="94877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360172" y="2018858"/>
            <a:ext cx="807790" cy="96782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248848" y="2013144"/>
            <a:ext cx="2697714" cy="99068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468642" y="2028385"/>
            <a:ext cx="889796" cy="93734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27122" y="3049015"/>
            <a:ext cx="2393287" cy="954285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027448" y="2020765"/>
            <a:ext cx="1226926" cy="98306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5411589" y="3048012"/>
            <a:ext cx="1201862" cy="951763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024863" y="3048012"/>
            <a:ext cx="1478408" cy="952582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4570227" y="3052430"/>
            <a:ext cx="774406" cy="944039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6696010" y="3034941"/>
            <a:ext cx="1259420" cy="977903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527122" y="4079817"/>
            <a:ext cx="1343996" cy="974766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1959718" y="4070870"/>
            <a:ext cx="949558" cy="977903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2981581" y="4070870"/>
            <a:ext cx="2372761" cy="95537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5426648" y="4057533"/>
            <a:ext cx="2583214" cy="971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19740"/>
            <a:ext cx="9144000" cy="4735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19740"/>
            <a:ext cx="9144000" cy="4699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304800"/>
            <a:ext cx="9144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77" name="Google Shape;277;p42"/>
          <p:cNvGrpSpPr/>
          <p:nvPr/>
        </p:nvGrpSpPr>
        <p:grpSpPr bwMode="auto">
          <a:xfrm>
            <a:off x="3110698" y="1606925"/>
            <a:ext cx="6033300" cy="463800"/>
            <a:chOff x="3110698" y="1606925"/>
            <a:chExt cx="6033300" cy="463800"/>
          </a:xfrm>
        </p:grpSpPr>
        <p:cxnSp>
          <p:nvCxnSpPr>
            <p:cNvPr id="278" name="Google Shape;278;p42"/>
            <p:cNvCxnSpPr>
              <a:cxnSpLocks/>
            </p:cNvCxnSpPr>
            <p:nvPr/>
          </p:nvCxnSpPr>
          <p:spPr bwMode="auto">
            <a:xfrm rot="10800000">
              <a:off x="3110698" y="1839575"/>
              <a:ext cx="60333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9" name="Google Shape;279;p42"/>
            <p:cNvSpPr/>
            <p:nvPr/>
          </p:nvSpPr>
          <p:spPr bwMode="auto">
            <a:xfrm>
              <a:off x="3317621" y="1606925"/>
              <a:ext cx="5330192" cy="4638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80" name="Google Shape;280;p42"/>
          <p:cNvGrpSpPr/>
          <p:nvPr/>
        </p:nvGrpSpPr>
        <p:grpSpPr bwMode="auto">
          <a:xfrm>
            <a:off x="4280098" y="2633500"/>
            <a:ext cx="4863899" cy="463800"/>
            <a:chOff x="4280098" y="2633500"/>
            <a:chExt cx="4863899" cy="463800"/>
          </a:xfrm>
        </p:grpSpPr>
        <p:cxnSp>
          <p:nvCxnSpPr>
            <p:cNvPr id="281" name="Google Shape;281;p42"/>
            <p:cNvCxnSpPr>
              <a:cxnSpLocks/>
            </p:cNvCxnSpPr>
            <p:nvPr/>
          </p:nvCxnSpPr>
          <p:spPr bwMode="auto">
            <a:xfrm rot="10800000">
              <a:off x="4280098" y="2865400"/>
              <a:ext cx="4863899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2" name="Google Shape;282;p42"/>
            <p:cNvSpPr/>
            <p:nvPr/>
          </p:nvSpPr>
          <p:spPr bwMode="auto">
            <a:xfrm>
              <a:off x="4491464" y="2633500"/>
              <a:ext cx="4156349" cy="4638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83" name="Google Shape;283;p42"/>
          <p:cNvGrpSpPr/>
          <p:nvPr/>
        </p:nvGrpSpPr>
        <p:grpSpPr bwMode="auto">
          <a:xfrm>
            <a:off x="5375998" y="3658967"/>
            <a:ext cx="3768000" cy="463800"/>
            <a:chOff x="5375998" y="3658967"/>
            <a:chExt cx="3768000" cy="463800"/>
          </a:xfrm>
        </p:grpSpPr>
        <p:cxnSp>
          <p:nvCxnSpPr>
            <p:cNvPr id="284" name="Google Shape;284;p42"/>
            <p:cNvCxnSpPr>
              <a:cxnSpLocks/>
            </p:cNvCxnSpPr>
            <p:nvPr/>
          </p:nvCxnSpPr>
          <p:spPr bwMode="auto">
            <a:xfrm rot="10800000">
              <a:off x="5375998" y="3890867"/>
              <a:ext cx="37680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5" name="Google Shape;285;p42"/>
            <p:cNvSpPr/>
            <p:nvPr/>
          </p:nvSpPr>
          <p:spPr bwMode="auto">
            <a:xfrm>
              <a:off x="5580341" y="3658967"/>
              <a:ext cx="3067471" cy="4638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286" name="Google Shape;286;p42"/>
          <p:cNvSpPr txBox="1">
            <a:spLocks noGrp="1"/>
          </p:cNvSpPr>
          <p:nvPr>
            <p:ph type="ctrTitle"/>
          </p:nvPr>
        </p:nvSpPr>
        <p:spPr bwMode="auto"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Contexte</a:t>
            </a:r>
            <a:endParaRPr/>
          </a:p>
        </p:txBody>
      </p:sp>
      <p:sp>
        <p:nvSpPr>
          <p:cNvPr id="287" name="Google Shape;287;p42"/>
          <p:cNvSpPr txBox="1">
            <a:spLocks noGrp="1"/>
          </p:cNvSpPr>
          <p:nvPr>
            <p:ph type="title" idx="2"/>
          </p:nvPr>
        </p:nvSpPr>
        <p:spPr bwMode="auto">
          <a:xfrm>
            <a:off x="340128" y="1437075"/>
            <a:ext cx="281446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300 </a:t>
            </a:r>
            <a:r>
              <a:rPr lang="en" sz="3200"/>
              <a:t>k€</a:t>
            </a:r>
            <a:endParaRPr sz="3200"/>
          </a:p>
        </p:txBody>
      </p:sp>
      <p:sp>
        <p:nvSpPr>
          <p:cNvPr id="288" name="Google Shape;288;p42"/>
          <p:cNvSpPr txBox="1">
            <a:spLocks noGrp="1"/>
          </p:cNvSpPr>
          <p:nvPr>
            <p:ph type="subTitle" idx="1"/>
          </p:nvPr>
        </p:nvSpPr>
        <p:spPr bwMode="auto">
          <a:xfrm flipH="1">
            <a:off x="3481676" y="1666454"/>
            <a:ext cx="4478565" cy="336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>
                <a:latin typeface="Exo 2"/>
              </a:rPr>
              <a:t>Investissements (60% Logiciel, 40% matériel) </a:t>
            </a:r>
            <a:endParaRPr>
              <a:latin typeface="Exo 2"/>
            </a:endParaRPr>
          </a:p>
        </p:txBody>
      </p:sp>
      <p:sp>
        <p:nvSpPr>
          <p:cNvPr id="289" name="Google Shape;289;p42"/>
          <p:cNvSpPr txBox="1">
            <a:spLocks noGrp="1"/>
          </p:cNvSpPr>
          <p:nvPr>
            <p:ph type="title" idx="3"/>
          </p:nvPr>
        </p:nvSpPr>
        <p:spPr bwMode="auto">
          <a:xfrm>
            <a:off x="829340" y="2405853"/>
            <a:ext cx="3289518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130 </a:t>
            </a:r>
            <a:r>
              <a:rPr lang="en" sz="3200"/>
              <a:t>k€</a:t>
            </a:r>
            <a:endParaRPr sz="3200"/>
          </a:p>
        </p:txBody>
      </p:sp>
      <p:sp>
        <p:nvSpPr>
          <p:cNvPr id="290" name="Google Shape;290;p42"/>
          <p:cNvSpPr txBox="1">
            <a:spLocks noGrp="1"/>
          </p:cNvSpPr>
          <p:nvPr>
            <p:ph type="subTitle" idx="4"/>
          </p:nvPr>
        </p:nvSpPr>
        <p:spPr bwMode="auto">
          <a:xfrm flipH="1">
            <a:off x="4491465" y="2669937"/>
            <a:ext cx="4595827" cy="3368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latin typeface="Exo 2"/>
              </a:rPr>
              <a:t>Fonctionnement </a:t>
            </a:r>
            <a:r>
              <a:rPr lang="fr-FR">
                <a:latin typeface="Exo 2"/>
              </a:rPr>
              <a:t>(maintenance, formations, frais télécom)</a:t>
            </a:r>
            <a:endParaRPr>
              <a:latin typeface="Exo 2"/>
            </a:endParaRPr>
          </a:p>
        </p:txBody>
      </p:sp>
      <p:sp>
        <p:nvSpPr>
          <p:cNvPr id="291" name="Google Shape;291;p42"/>
          <p:cNvSpPr txBox="1">
            <a:spLocks noGrp="1"/>
          </p:cNvSpPr>
          <p:nvPr>
            <p:ph type="title" idx="5"/>
          </p:nvPr>
        </p:nvSpPr>
        <p:spPr bwMode="auto">
          <a:xfrm>
            <a:off x="3353175" y="3513625"/>
            <a:ext cx="17952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40</a:t>
            </a:r>
            <a:endParaRPr/>
          </a:p>
        </p:txBody>
      </p:sp>
      <p:sp>
        <p:nvSpPr>
          <p:cNvPr id="292" name="Google Shape;292;p42"/>
          <p:cNvSpPr txBox="1">
            <a:spLocks noGrp="1"/>
          </p:cNvSpPr>
          <p:nvPr>
            <p:ph type="subTitle" idx="6"/>
          </p:nvPr>
        </p:nvSpPr>
        <p:spPr bwMode="auto">
          <a:xfrm flipH="1">
            <a:off x="5671490" y="3709941"/>
            <a:ext cx="3264900" cy="3368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>
                <a:latin typeface="Exo 2"/>
              </a:rPr>
              <a:t>applications déployées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48093"/>
            <a:ext cx="9144000" cy="4494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48093"/>
            <a:ext cx="9144000" cy="4770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389860"/>
            <a:ext cx="9144000" cy="45790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41005"/>
            <a:ext cx="9144000" cy="4607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347329"/>
            <a:ext cx="9144000" cy="4169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25301" y="0"/>
            <a:ext cx="801694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alphaModFix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69" name="Google Shape;469;p50"/>
          <p:cNvPicPr/>
          <p:nvPr/>
        </p:nvPicPr>
        <p:blipFill>
          <a:blip r:embed="rId3">
            <a:alphaModFix amt="62000"/>
          </a:blip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0" name="Google Shape;470;p50"/>
          <p:cNvCxnSpPr>
            <a:cxnSpLocks/>
          </p:cNvCxnSpPr>
          <p:nvPr/>
        </p:nvCxnSpPr>
        <p:spPr bwMode="auto">
          <a:xfrm rot="10800000">
            <a:off x="-6825" y="2056050"/>
            <a:ext cx="28548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50"/>
          <p:cNvCxnSpPr>
            <a:cxnSpLocks/>
          </p:cNvCxnSpPr>
          <p:nvPr/>
        </p:nvCxnSpPr>
        <p:spPr bwMode="auto">
          <a:xfrm rot="10800000">
            <a:off x="4389425" y="2962350"/>
            <a:ext cx="47478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2" name="Google Shape;472;p50"/>
          <p:cNvSpPr txBox="1">
            <a:spLocks noGrp="1"/>
          </p:cNvSpPr>
          <p:nvPr>
            <p:ph type="ctrTitle"/>
          </p:nvPr>
        </p:nvSpPr>
        <p:spPr bwMode="auto">
          <a:xfrm flipH="1">
            <a:off x="2667910" y="1469382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solidFill>
                  <a:schemeClr val="lt1"/>
                </a:solidFill>
              </a:rPr>
              <a:t>Proposition …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0E2A47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4" name="Google Shape;704;p60"/>
          <p:cNvSpPr txBox="1">
            <a:spLocks noGrp="1"/>
          </p:cNvSpPr>
          <p:nvPr>
            <p:ph type="title" idx="4294967295"/>
          </p:nvPr>
        </p:nvSpPr>
        <p:spPr bwMode="auto">
          <a:xfrm>
            <a:off x="275718" y="337348"/>
            <a:ext cx="7047300" cy="9956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">
                <a:solidFill>
                  <a:srgbClr val="FFFFFF"/>
                </a:solidFill>
                <a:latin typeface="Exo 2"/>
                <a:ea typeface="Arial"/>
                <a:cs typeface="Arial"/>
              </a:rPr>
              <a:t>Nous vous proposons de créer un groupe privé “DSI13” au sein de notre plateforme </a:t>
            </a:r>
            <a:endParaRPr>
              <a:solidFill>
                <a:srgbClr val="FFFFFF"/>
              </a:solidFill>
              <a:latin typeface="Exo 2"/>
              <a:ea typeface="Arial"/>
              <a:cs typeface="Arial"/>
            </a:endParaRPr>
          </a:p>
        </p:txBody>
      </p:sp>
      <p:sp>
        <p:nvSpPr>
          <p:cNvPr id="705" name="Google Shape;705;p60"/>
          <p:cNvSpPr txBox="1">
            <a:spLocks noGrp="1"/>
          </p:cNvSpPr>
          <p:nvPr>
            <p:ph type="body" idx="4294967295"/>
          </p:nvPr>
        </p:nvSpPr>
        <p:spPr bwMode="auto">
          <a:xfrm>
            <a:off x="1048350" y="2821684"/>
            <a:ext cx="7287576" cy="82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1800">
                <a:solidFill>
                  <a:srgbClr val="FFFFFF"/>
                </a:solidFill>
                <a:latin typeface="Exo 2"/>
                <a:ea typeface="Arial"/>
                <a:cs typeface="Arial"/>
              </a:rPr>
              <a:t>Afin d’échanger facilement sur nos différents projets, nos questions, la préparation de nos réunions, …</a:t>
            </a:r>
            <a:endParaRPr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>
              <a:solidFill>
                <a:srgbClr val="FFFFFF"/>
              </a:solidFill>
              <a:latin typeface="Exo 2"/>
              <a:ea typeface="Arial"/>
              <a:cs typeface="Arial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400">
              <a:solidFill>
                <a:srgbClr val="435D74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Google Shape;704;p60"/>
          <p:cNvSpPr txBox="1"/>
          <p:nvPr/>
        </p:nvSpPr>
        <p:spPr bwMode="auto">
          <a:xfrm>
            <a:off x="749231" y="1816985"/>
            <a:ext cx="7645538" cy="828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 b="0" i="0" u="none" strike="noStrike" cap="none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</a:defRPr>
            </a:lvl9pPr>
          </a:lstStyle>
          <a:p>
            <a:pPr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fr-FR">
                <a:latin typeface="Exo 2"/>
                <a:ea typeface="Arial"/>
                <a:cs typeface="Arial"/>
              </a:rPr>
              <a:t>Et offrir un accès à chacun</a:t>
            </a:r>
            <a:endParaRPr/>
          </a:p>
        </p:txBody>
      </p:sp>
      <p:sp>
        <p:nvSpPr>
          <p:cNvPr id="13" name="Google Shape;705;p60"/>
          <p:cNvSpPr txBox="1"/>
          <p:nvPr/>
        </p:nvSpPr>
        <p:spPr bwMode="auto">
          <a:xfrm>
            <a:off x="970378" y="4343751"/>
            <a:ext cx="7047300" cy="675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1pPr>
            <a:lvl2pPr marL="914400" marR="0" lvl="1" indent="-2984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2pPr>
            <a:lvl3pPr marL="1371600" marR="0" lvl="2" indent="-2984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3pPr>
            <a:lvl4pPr marL="1828800" marR="0" lvl="3" indent="-2984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4pPr>
            <a:lvl5pPr marL="2286000" marR="0" lvl="4" indent="-2984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5pPr>
            <a:lvl6pPr marL="2743200" marR="0" lvl="5" indent="-2984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6pPr>
            <a:lvl7pPr marL="3200400" marR="0" lvl="6" indent="-2984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7pPr>
            <a:lvl8pPr marL="3657600" marR="0" lvl="7" indent="-2984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8pPr>
            <a:lvl9pPr marL="4114800" marR="0" lvl="8" indent="-2984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</a:defRPr>
            </a:lvl9pPr>
          </a:lstStyle>
          <a:p>
            <a:pPr marL="0" indent="0" algn="ctr">
              <a:buFont typeface="Proxima Nova"/>
              <a:buNone/>
              <a:defRPr/>
            </a:pPr>
            <a:r>
              <a:rPr lang="fr-FR" sz="1400">
                <a:solidFill>
                  <a:srgbClr val="FFFFFF"/>
                </a:solidFill>
                <a:latin typeface="Exo 2"/>
                <a:ea typeface="Arial"/>
                <a:cs typeface="Arial"/>
              </a:rPr>
              <a:t>(pas d’inquiétude pour les deniers publics, ça ne nous coute rien </a:t>
            </a:r>
            <a:r>
              <a:rPr lang="fr-FR" sz="1400">
                <a:solidFill>
                  <a:srgbClr val="FFFFFF"/>
                </a:solidFill>
                <a:latin typeface="Exo 2"/>
                <a:ea typeface="Arial"/>
                <a:cs typeface="Arial"/>
              </a:rPr>
              <a:t>)</a:t>
            </a:r>
            <a:endParaRPr lang="fr-FR" sz="1400">
              <a:solidFill>
                <a:srgbClr val="FFFFFF"/>
              </a:solidFill>
              <a:latin typeface="Exo 2"/>
              <a:ea typeface="Arial"/>
              <a:cs typeface="Arial"/>
            </a:endParaRPr>
          </a:p>
          <a:p>
            <a:pPr marL="0" indent="0" algn="ctr">
              <a:buFont typeface="Proxima Nova"/>
              <a:buNone/>
              <a:defRPr/>
            </a:pPr>
            <a:endParaRPr lang="fr-FR" sz="140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0" indent="0">
              <a:buFont typeface="Proxima Nova"/>
              <a:buNone/>
              <a:defRPr/>
            </a:pPr>
            <a:endParaRPr lang="fr-FR" sz="1400">
              <a:latin typeface="Arial"/>
              <a:ea typeface="Arial"/>
              <a:cs typeface="Arial"/>
            </a:endParaRPr>
          </a:p>
        </p:txBody>
      </p:sp>
      <p:pic>
        <p:nvPicPr>
          <p:cNvPr id="6" name="Picture 6" descr="Plateforme collaborative pour les équipes - OVHcloud Marketplace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323995" y="279343"/>
            <a:ext cx="3353318" cy="182860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4" name="Google Shape;344;p44"/>
          <p:cNvSpPr txBox="1">
            <a:spLocks noGrp="1"/>
          </p:cNvSpPr>
          <p:nvPr>
            <p:ph type="ctrTitle"/>
          </p:nvPr>
        </p:nvSpPr>
        <p:spPr bwMode="auto">
          <a:xfrm flipH="1">
            <a:off x="1920949" y="1347038"/>
            <a:ext cx="6029294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Focus sur la démarche IoT</a:t>
            </a:r>
            <a:endParaRPr/>
          </a:p>
        </p:txBody>
      </p:sp>
      <p:sp>
        <p:nvSpPr>
          <p:cNvPr id="345" name="Google Shape;345;p44"/>
          <p:cNvSpPr txBox="1">
            <a:spLocks noGrp="1"/>
          </p:cNvSpPr>
          <p:nvPr>
            <p:ph type="subTitle" idx="1"/>
          </p:nvPr>
        </p:nvSpPr>
        <p:spPr bwMode="auto">
          <a:xfrm>
            <a:off x="3725343" y="2742989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fr-FR"/>
              <a:t>LoRaWan</a:t>
            </a:r>
            <a:r>
              <a:rPr lang="fr-FR"/>
              <a:t> – Arrosage connecté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46" name="Google Shape;346;p44"/>
          <p:cNvSpPr txBox="1">
            <a:spLocks noGrp="1"/>
          </p:cNvSpPr>
          <p:nvPr>
            <p:ph type="title" idx="2"/>
          </p:nvPr>
        </p:nvSpPr>
        <p:spPr bwMode="auto">
          <a:xfrm flipH="1">
            <a:off x="4970943" y="1035213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03</a:t>
            </a:r>
            <a:endParaRPr/>
          </a:p>
        </p:txBody>
      </p:sp>
      <p:cxnSp>
        <p:nvCxnSpPr>
          <p:cNvPr id="347" name="Google Shape;347;p44"/>
          <p:cNvCxnSpPr>
            <a:cxnSpLocks/>
          </p:cNvCxnSpPr>
          <p:nvPr/>
        </p:nvCxnSpPr>
        <p:spPr bwMode="auto">
          <a:xfrm>
            <a:off x="7626825" y="2744699"/>
            <a:ext cx="1560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48" name="Google Shape;348;p44"/>
          <p:cNvGrpSpPr/>
          <p:nvPr/>
        </p:nvGrpSpPr>
        <p:grpSpPr bwMode="auto">
          <a:xfrm>
            <a:off x="8089940" y="561326"/>
            <a:ext cx="423413" cy="421569"/>
            <a:chOff x="7703675" y="2541175"/>
            <a:chExt cx="499425" cy="497250"/>
          </a:xfrm>
        </p:grpSpPr>
        <p:sp>
          <p:nvSpPr>
            <p:cNvPr id="349" name="Google Shape;349;p44"/>
            <p:cNvSpPr/>
            <p:nvPr/>
          </p:nvSpPr>
          <p:spPr bwMode="auto"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fill="norm" stroke="1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50" name="Google Shape;350;p44"/>
            <p:cNvSpPr/>
            <p:nvPr/>
          </p:nvSpPr>
          <p:spPr bwMode="auto"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fill="norm" stroke="1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51" name="Google Shape;351;p44"/>
            <p:cNvSpPr/>
            <p:nvPr/>
          </p:nvSpPr>
          <p:spPr bwMode="auto"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fill="norm" stroke="1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52" name="Google Shape;352;p44"/>
            <p:cNvSpPr/>
            <p:nvPr/>
          </p:nvSpPr>
          <p:spPr bwMode="auto"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fill="norm" stroke="1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53" name="Google Shape;353;p44"/>
            <p:cNvSpPr/>
            <p:nvPr/>
          </p:nvSpPr>
          <p:spPr bwMode="auto"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fill="norm" stroke="1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354" name="Google Shape;354;p44">
            <a:hlinkClick r:id="rId2" action="ppaction://hlinksldjump"/>
          </p:cNvPr>
          <p:cNvSpPr/>
          <p:nvPr/>
        </p:nvSpPr>
        <p:spPr bwMode="auto">
          <a:xfrm>
            <a:off x="7991475" y="463299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9" name="Google Shape;359;p45"/>
          <p:cNvSpPr txBox="1">
            <a:spLocks noGrp="1"/>
          </p:cNvSpPr>
          <p:nvPr>
            <p:ph type="ctrTitle"/>
          </p:nvPr>
        </p:nvSpPr>
        <p:spPr bwMode="auto"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/>
              <a:t>Problème</a:t>
            </a:r>
            <a:endParaRPr/>
          </a:p>
        </p:txBody>
      </p:sp>
      <p:sp>
        <p:nvSpPr>
          <p:cNvPr id="26" name="ZoneTexte 25"/>
          <p:cNvSpPr txBox="1"/>
          <p:nvPr/>
        </p:nvSpPr>
        <p:spPr bwMode="auto">
          <a:xfrm>
            <a:off x="516611" y="1088509"/>
            <a:ext cx="647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En 2017 les ST nous ont fait  part d’une problématique de consommation excessive d’eau au niveau de l’arrosage, liée à des fuites sur le réseaux</a:t>
            </a:r>
            <a:endParaRPr lang="fr-FR">
              <a:solidFill>
                <a:schemeClr val="tx1"/>
              </a:solidFill>
              <a:latin typeface="Exo 2"/>
            </a:endParaRPr>
          </a:p>
        </p:txBody>
      </p:sp>
      <p:grpSp>
        <p:nvGrpSpPr>
          <p:cNvPr id="101" name="Google Shape;5905;p69"/>
          <p:cNvGrpSpPr/>
          <p:nvPr/>
        </p:nvGrpSpPr>
        <p:grpSpPr bwMode="auto">
          <a:xfrm>
            <a:off x="8283951" y="4388256"/>
            <a:ext cx="353757" cy="331241"/>
            <a:chOff x="-25834600" y="3564375"/>
            <a:chExt cx="296950" cy="278050"/>
          </a:xfrm>
        </p:grpSpPr>
        <p:sp>
          <p:nvSpPr>
            <p:cNvPr id="102" name="Google Shape;5906;p69"/>
            <p:cNvSpPr/>
            <p:nvPr/>
          </p:nvSpPr>
          <p:spPr bwMode="auto">
            <a:xfrm>
              <a:off x="-25694400" y="3703775"/>
              <a:ext cx="17350" cy="17375"/>
            </a:xfrm>
            <a:custGeom>
              <a:avLst/>
              <a:gdLst/>
              <a:ahLst/>
              <a:cxnLst/>
              <a:rect l="l" t="t" r="r" b="b"/>
              <a:pathLst>
                <a:path w="694" h="695" fill="norm" stroke="1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694"/>
                    <a:pt x="347" y="694"/>
                  </a:cubicBezTo>
                  <a:cubicBezTo>
                    <a:pt x="536" y="694"/>
                    <a:pt x="693" y="537"/>
                    <a:pt x="693" y="347"/>
                  </a:cubicBezTo>
                  <a:cubicBezTo>
                    <a:pt x="693" y="158"/>
                    <a:pt x="504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3" name="Google Shape;5907;p69"/>
            <p:cNvSpPr/>
            <p:nvPr/>
          </p:nvSpPr>
          <p:spPr bwMode="auto">
            <a:xfrm>
              <a:off x="-25591225" y="3703775"/>
              <a:ext cx="53575" cy="18150"/>
            </a:xfrm>
            <a:custGeom>
              <a:avLst/>
              <a:gdLst/>
              <a:ahLst/>
              <a:cxnLst/>
              <a:rect l="l" t="t" r="r" b="b"/>
              <a:pathLst>
                <a:path w="2143" h="726" fill="norm" stroke="1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726"/>
                    <a:pt x="347" y="726"/>
                  </a:cubicBezTo>
                  <a:lnTo>
                    <a:pt x="1765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4" name="Google Shape;5908;p69"/>
            <p:cNvSpPr/>
            <p:nvPr/>
          </p:nvSpPr>
          <p:spPr bwMode="auto">
            <a:xfrm>
              <a:off x="-25834600" y="3703775"/>
              <a:ext cx="53575" cy="18150"/>
            </a:xfrm>
            <a:custGeom>
              <a:avLst/>
              <a:gdLst/>
              <a:ahLst/>
              <a:cxnLst/>
              <a:rect l="l" t="t" r="r" b="b"/>
              <a:pathLst>
                <a:path w="2143" h="726" fill="norm" stroke="1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lnTo>
                    <a:pt x="1796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9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5" name="Google Shape;5909;p69"/>
            <p:cNvSpPr/>
            <p:nvPr/>
          </p:nvSpPr>
          <p:spPr bwMode="auto">
            <a:xfrm>
              <a:off x="-25695200" y="3564375"/>
              <a:ext cx="17350" cy="52799"/>
            </a:xfrm>
            <a:custGeom>
              <a:avLst/>
              <a:gdLst/>
              <a:ahLst/>
              <a:cxnLst/>
              <a:rect l="l" t="t" r="r" b="b"/>
              <a:pathLst>
                <a:path w="694" h="2112" fill="norm" stroke="1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54"/>
                    <a:pt x="158" y="2111"/>
                    <a:pt x="347" y="2111"/>
                  </a:cubicBezTo>
                  <a:cubicBezTo>
                    <a:pt x="536" y="2111"/>
                    <a:pt x="694" y="1954"/>
                    <a:pt x="694" y="1765"/>
                  </a:cubicBezTo>
                  <a:lnTo>
                    <a:pt x="694" y="347"/>
                  </a:ln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6" name="Google Shape;5910;p69"/>
            <p:cNvSpPr/>
            <p:nvPr/>
          </p:nvSpPr>
          <p:spPr bwMode="auto">
            <a:xfrm>
              <a:off x="-25792850" y="3606125"/>
              <a:ext cx="42550" cy="40975"/>
            </a:xfrm>
            <a:custGeom>
              <a:avLst/>
              <a:gdLst/>
              <a:ahLst/>
              <a:cxnLst/>
              <a:rect l="l" t="t" r="r" b="b"/>
              <a:pathLst>
                <a:path w="1702" h="1639" fill="norm" stroke="1" extrusionOk="0">
                  <a:moveTo>
                    <a:pt x="351" y="0"/>
                  </a:moveTo>
                  <a:cubicBezTo>
                    <a:pt x="260" y="0"/>
                    <a:pt x="173" y="32"/>
                    <a:pt x="126" y="95"/>
                  </a:cubicBezTo>
                  <a:cubicBezTo>
                    <a:pt x="0" y="221"/>
                    <a:pt x="0" y="441"/>
                    <a:pt x="126" y="567"/>
                  </a:cubicBezTo>
                  <a:lnTo>
                    <a:pt x="1103" y="1544"/>
                  </a:lnTo>
                  <a:cubicBezTo>
                    <a:pt x="1166" y="1607"/>
                    <a:pt x="1252" y="1639"/>
                    <a:pt x="1339" y="1639"/>
                  </a:cubicBezTo>
                  <a:cubicBezTo>
                    <a:pt x="1426" y="1639"/>
                    <a:pt x="1512" y="1607"/>
                    <a:pt x="1575" y="1544"/>
                  </a:cubicBezTo>
                  <a:cubicBezTo>
                    <a:pt x="1701" y="1418"/>
                    <a:pt x="1701" y="1198"/>
                    <a:pt x="1575" y="1071"/>
                  </a:cubicBezTo>
                  <a:lnTo>
                    <a:pt x="599" y="95"/>
                  </a:lnTo>
                  <a:cubicBezTo>
                    <a:pt x="536" y="32"/>
                    <a:pt x="441" y="0"/>
                    <a:pt x="3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7" name="Google Shape;5911;p69"/>
            <p:cNvSpPr/>
            <p:nvPr/>
          </p:nvSpPr>
          <p:spPr bwMode="auto">
            <a:xfrm>
              <a:off x="-25621950" y="3606125"/>
              <a:ext cx="43350" cy="40975"/>
            </a:xfrm>
            <a:custGeom>
              <a:avLst/>
              <a:gdLst/>
              <a:ahLst/>
              <a:cxnLst/>
              <a:rect l="l" t="t" r="r" b="b"/>
              <a:pathLst>
                <a:path w="1734" h="1639" fill="norm" stroke="1" extrusionOk="0">
                  <a:moveTo>
                    <a:pt x="1351" y="0"/>
                  </a:moveTo>
                  <a:cubicBezTo>
                    <a:pt x="1261" y="0"/>
                    <a:pt x="1166" y="32"/>
                    <a:pt x="1103" y="95"/>
                  </a:cubicBezTo>
                  <a:lnTo>
                    <a:pt x="127" y="1071"/>
                  </a:lnTo>
                  <a:cubicBezTo>
                    <a:pt x="1" y="1198"/>
                    <a:pt x="1" y="1418"/>
                    <a:pt x="127" y="1544"/>
                  </a:cubicBezTo>
                  <a:cubicBezTo>
                    <a:pt x="190" y="1607"/>
                    <a:pt x="284" y="1639"/>
                    <a:pt x="375" y="1639"/>
                  </a:cubicBezTo>
                  <a:cubicBezTo>
                    <a:pt x="465" y="1639"/>
                    <a:pt x="552" y="1607"/>
                    <a:pt x="599" y="1544"/>
                  </a:cubicBezTo>
                  <a:lnTo>
                    <a:pt x="1576" y="567"/>
                  </a:lnTo>
                  <a:cubicBezTo>
                    <a:pt x="1733" y="441"/>
                    <a:pt x="1733" y="221"/>
                    <a:pt x="1576" y="95"/>
                  </a:cubicBezTo>
                  <a:cubicBezTo>
                    <a:pt x="1529" y="32"/>
                    <a:pt x="1442" y="0"/>
                    <a:pt x="135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8" name="Google Shape;5912;p69"/>
            <p:cNvSpPr/>
            <p:nvPr/>
          </p:nvSpPr>
          <p:spPr bwMode="auto">
            <a:xfrm>
              <a:off x="-25783400" y="3806975"/>
              <a:ext cx="192200" cy="35450"/>
            </a:xfrm>
            <a:custGeom>
              <a:avLst/>
              <a:gdLst/>
              <a:ahLst/>
              <a:cxnLst/>
              <a:rect l="l" t="t" r="r" b="b"/>
              <a:pathLst>
                <a:path w="7688" h="1418" fill="norm" stroke="1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lnTo>
                    <a:pt x="0" y="1071"/>
                  </a:lnTo>
                  <a:cubicBezTo>
                    <a:pt x="0" y="1260"/>
                    <a:pt x="158" y="1418"/>
                    <a:pt x="378" y="1418"/>
                  </a:cubicBezTo>
                  <a:lnTo>
                    <a:pt x="7309" y="1418"/>
                  </a:lnTo>
                  <a:cubicBezTo>
                    <a:pt x="7530" y="1418"/>
                    <a:pt x="7687" y="1260"/>
                    <a:pt x="7687" y="1071"/>
                  </a:cubicBezTo>
                  <a:lnTo>
                    <a:pt x="7687" y="725"/>
                  </a:lnTo>
                  <a:cubicBezTo>
                    <a:pt x="7687" y="315"/>
                    <a:pt x="7372" y="0"/>
                    <a:pt x="699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09" name="Google Shape;5913;p69"/>
            <p:cNvSpPr/>
            <p:nvPr/>
          </p:nvSpPr>
          <p:spPr bwMode="auto">
            <a:xfrm>
              <a:off x="-25764500" y="3635275"/>
              <a:ext cx="153600" cy="155175"/>
            </a:xfrm>
            <a:custGeom>
              <a:avLst/>
              <a:gdLst/>
              <a:ahLst/>
              <a:cxnLst/>
              <a:rect l="l" t="t" r="r" b="b"/>
              <a:pathLst>
                <a:path w="6144" h="6207" fill="norm" stroke="1" extrusionOk="0">
                  <a:moveTo>
                    <a:pt x="3025" y="0"/>
                  </a:moveTo>
                  <a:cubicBezTo>
                    <a:pt x="1355" y="0"/>
                    <a:pt x="0" y="1355"/>
                    <a:pt x="0" y="3087"/>
                  </a:cubicBezTo>
                  <a:lnTo>
                    <a:pt x="0" y="6206"/>
                  </a:lnTo>
                  <a:lnTo>
                    <a:pt x="2773" y="6206"/>
                  </a:lnTo>
                  <a:lnTo>
                    <a:pt x="2773" y="4064"/>
                  </a:lnTo>
                  <a:cubicBezTo>
                    <a:pt x="2363" y="3938"/>
                    <a:pt x="2048" y="3560"/>
                    <a:pt x="2048" y="3087"/>
                  </a:cubicBezTo>
                  <a:cubicBezTo>
                    <a:pt x="2048" y="2489"/>
                    <a:pt x="2521" y="2079"/>
                    <a:pt x="3088" y="2079"/>
                  </a:cubicBezTo>
                  <a:cubicBezTo>
                    <a:pt x="3655" y="2079"/>
                    <a:pt x="4096" y="2552"/>
                    <a:pt x="4096" y="3087"/>
                  </a:cubicBezTo>
                  <a:cubicBezTo>
                    <a:pt x="4096" y="3529"/>
                    <a:pt x="3812" y="3938"/>
                    <a:pt x="3403" y="4064"/>
                  </a:cubicBezTo>
                  <a:lnTo>
                    <a:pt x="3403" y="6206"/>
                  </a:lnTo>
                  <a:lnTo>
                    <a:pt x="6144" y="6206"/>
                  </a:lnTo>
                  <a:lnTo>
                    <a:pt x="6144" y="3087"/>
                  </a:lnTo>
                  <a:cubicBezTo>
                    <a:pt x="6144" y="1355"/>
                    <a:pt x="4726" y="0"/>
                    <a:pt x="302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7" name="ZoneTexte 16"/>
          <p:cNvSpPr txBox="1"/>
          <p:nvPr/>
        </p:nvSpPr>
        <p:spPr bwMode="auto">
          <a:xfrm>
            <a:off x="516611" y="2417861"/>
            <a:ext cx="7585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sz="1400">
                <a:latin typeface="Exo 2"/>
                <a:ea typeface="Times New Roman"/>
                <a:cs typeface="Times New Roman"/>
              </a:rPr>
              <a:t>Certaines fuites ne sont décelées qu’après réception de la facture d’eau tous les 6 mois.</a:t>
            </a:r>
            <a:endParaRPr lang="fr-FR" sz="1200">
              <a:latin typeface="Exo 2"/>
              <a:ea typeface="Times New Roman"/>
              <a:cs typeface="Times New Roman"/>
            </a:endParaRPr>
          </a:p>
        </p:txBody>
      </p:sp>
      <p:sp>
        <p:nvSpPr>
          <p:cNvPr id="19" name="ZoneTexte 18"/>
          <p:cNvSpPr txBox="1"/>
          <p:nvPr/>
        </p:nvSpPr>
        <p:spPr bwMode="auto">
          <a:xfrm>
            <a:off x="516611" y="2924284"/>
            <a:ext cx="49866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>
                <a:latin typeface="Exo 2"/>
                <a:ea typeface="Times New Roman"/>
                <a:cs typeface="Times New Roman"/>
              </a:rPr>
              <a:t>D</a:t>
            </a:r>
            <a:r>
              <a:rPr lang="fr-FR" sz="1400">
                <a:latin typeface="Exo 2"/>
                <a:ea typeface="Times New Roman"/>
                <a:cs typeface="Times New Roman"/>
              </a:rPr>
              <a:t>es arrosages non pertinents, par exemple lorsqu’il pleut </a:t>
            </a:r>
            <a:endParaRPr lang="fr-FR">
              <a:latin typeface="Exo 2"/>
            </a:endParaRPr>
          </a:p>
        </p:txBody>
      </p:sp>
      <p:sp>
        <p:nvSpPr>
          <p:cNvPr id="21" name="ZoneTexte 20"/>
          <p:cNvSpPr txBox="1"/>
          <p:nvPr/>
        </p:nvSpPr>
        <p:spPr bwMode="auto">
          <a:xfrm>
            <a:off x="527787" y="3430707"/>
            <a:ext cx="80884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>
                <a:latin typeface="Exo 2"/>
                <a:ea typeface="Times New Roman"/>
                <a:cs typeface="Times New Roman"/>
              </a:rPr>
              <a:t>Aucune vue d’ensemble à un instant donné des circuits d’arrosage en fonctionnement</a:t>
            </a:r>
            <a:endParaRPr lang="fr-FR">
              <a:latin typeface="Exo 2"/>
            </a:endParaRPr>
          </a:p>
        </p:txBody>
      </p:sp>
      <p:sp>
        <p:nvSpPr>
          <p:cNvPr id="23" name="ZoneTexte 22"/>
          <p:cNvSpPr txBox="1"/>
          <p:nvPr/>
        </p:nvSpPr>
        <p:spPr bwMode="auto">
          <a:xfrm>
            <a:off x="516611" y="1951293"/>
            <a:ext cx="77590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>
                <a:latin typeface="Exo 2"/>
                <a:ea typeface="Times New Roman"/>
                <a:cs typeface="Times New Roman"/>
              </a:rPr>
              <a:t>C</a:t>
            </a:r>
            <a:r>
              <a:rPr lang="fr-FR" sz="1400">
                <a:latin typeface="Exo 2"/>
                <a:ea typeface="Times New Roman"/>
                <a:cs typeface="Times New Roman"/>
              </a:rPr>
              <a:t>ertaines vannes peuvent rester ouvertes malgré la programmation de fermeture</a:t>
            </a:r>
            <a:endParaRPr lang="fr-FR">
              <a:latin typeface="Exo 2"/>
            </a:endParaRPr>
          </a:p>
        </p:txBody>
      </p:sp>
      <p:sp>
        <p:nvSpPr>
          <p:cNvPr id="18" name="ZoneTexte 17"/>
          <p:cNvSpPr txBox="1"/>
          <p:nvPr/>
        </p:nvSpPr>
        <p:spPr bwMode="auto">
          <a:xfrm>
            <a:off x="549282" y="3958965"/>
            <a:ext cx="80884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>
                <a:latin typeface="Exo 2"/>
                <a:ea typeface="Times New Roman"/>
                <a:cs typeface="Times New Roman"/>
              </a:rPr>
              <a:t>Il faut environ 2 jours pour fermer les vannes manuellement</a:t>
            </a:r>
            <a:endParaRPr lang="fr-FR">
              <a:latin typeface="Exo 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ctrTitle"/>
          </p:nvPr>
        </p:nvSpPr>
        <p:spPr bwMode="auto">
          <a:xfrm flipH="1">
            <a:off x="2747779" y="2997182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Programme “Provence numérique” CD13</a:t>
            </a:r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title" idx="2"/>
          </p:nvPr>
        </p:nvSpPr>
        <p:spPr bwMode="auto">
          <a:xfrm flipH="1">
            <a:off x="4964179" y="232385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01</a:t>
            </a:r>
            <a:endParaRPr/>
          </a:p>
        </p:txBody>
      </p:sp>
      <p:cxnSp>
        <p:nvCxnSpPr>
          <p:cNvPr id="236" name="Google Shape;236;p39"/>
          <p:cNvCxnSpPr>
            <a:cxnSpLocks/>
          </p:cNvCxnSpPr>
          <p:nvPr/>
        </p:nvCxnSpPr>
        <p:spPr bwMode="auto">
          <a:xfrm>
            <a:off x="7578325" y="4028400"/>
            <a:ext cx="15657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7" name="Google Shape;237;p39"/>
          <p:cNvGrpSpPr/>
          <p:nvPr/>
        </p:nvGrpSpPr>
        <p:grpSpPr bwMode="auto">
          <a:xfrm>
            <a:off x="8089940" y="561326"/>
            <a:ext cx="423413" cy="421569"/>
            <a:chOff x="7703675" y="2541175"/>
            <a:chExt cx="499425" cy="497250"/>
          </a:xfrm>
        </p:grpSpPr>
        <p:sp>
          <p:nvSpPr>
            <p:cNvPr id="238" name="Google Shape;238;p39"/>
            <p:cNvSpPr/>
            <p:nvPr/>
          </p:nvSpPr>
          <p:spPr bwMode="auto"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fill="norm" stroke="1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39" name="Google Shape;239;p39"/>
            <p:cNvSpPr/>
            <p:nvPr/>
          </p:nvSpPr>
          <p:spPr bwMode="auto"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fill="norm" stroke="1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0" name="Google Shape;240;p39"/>
            <p:cNvSpPr/>
            <p:nvPr/>
          </p:nvSpPr>
          <p:spPr bwMode="auto"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fill="norm" stroke="1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1" name="Google Shape;241;p39"/>
            <p:cNvSpPr/>
            <p:nvPr/>
          </p:nvSpPr>
          <p:spPr bwMode="auto"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fill="norm" stroke="1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42" name="Google Shape;242;p39"/>
            <p:cNvSpPr/>
            <p:nvPr/>
          </p:nvSpPr>
          <p:spPr bwMode="auto"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fill="norm" stroke="1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243" name="Google Shape;243;p39">
            <a:hlinkClick r:id="rId2" action="ppaction://hlinksldjump"/>
          </p:cNvPr>
          <p:cNvSpPr/>
          <p:nvPr/>
        </p:nvSpPr>
        <p:spPr bwMode="auto">
          <a:xfrm>
            <a:off x="7991475" y="463299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9" name="Google Shape;359;p45"/>
          <p:cNvSpPr txBox="1">
            <a:spLocks noGrp="1"/>
          </p:cNvSpPr>
          <p:nvPr>
            <p:ph type="ctrTitle"/>
          </p:nvPr>
        </p:nvSpPr>
        <p:spPr bwMode="auto"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/>
              <a:t>Contexte</a:t>
            </a:r>
            <a:endParaRPr/>
          </a:p>
        </p:txBody>
      </p:sp>
      <p:sp>
        <p:nvSpPr>
          <p:cNvPr id="25" name="ZoneTexte 24"/>
          <p:cNvSpPr txBox="1"/>
          <p:nvPr/>
        </p:nvSpPr>
        <p:spPr bwMode="auto">
          <a:xfrm>
            <a:off x="382773" y="1067784"/>
            <a:ext cx="643269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sz="1400">
                <a:latin typeface="Calibri"/>
                <a:ea typeface="Times New Roman"/>
                <a:cs typeface="Times New Roman"/>
              </a:rPr>
              <a:t>Le parc de compteurs d'arrosage est composé de 66 compteurs, ce qui représente environ 100 programmateurs et 140 électrovannes</a:t>
            </a:r>
            <a:endParaRPr lang="fr-FR" sz="1200">
              <a:latin typeface="Calibri"/>
              <a:ea typeface="Times New Roman"/>
              <a:cs typeface="Times New Roman"/>
            </a:endParaRPr>
          </a:p>
          <a:p>
            <a:pPr algn="just">
              <a:defRPr/>
            </a:pPr>
            <a:endParaRPr lang="fr-FR" sz="1400">
              <a:latin typeface="Calibri"/>
              <a:ea typeface="Times New Roman"/>
              <a:cs typeface="Times New Roman"/>
            </a:endParaRPr>
          </a:p>
          <a:p>
            <a:pPr algn="just">
              <a:defRPr/>
            </a:pPr>
            <a:r>
              <a:rPr lang="fr-FR" sz="1400">
                <a:latin typeface="Calibri"/>
                <a:ea typeface="Times New Roman"/>
                <a:cs typeface="Times New Roman"/>
              </a:rPr>
              <a:t>De 2015 à 2016, voici ce que nous avons constaté :</a:t>
            </a:r>
            <a:endParaRPr lang="fr-FR" sz="1200">
              <a:latin typeface="Calibri"/>
              <a:ea typeface="Times New Roman"/>
              <a:cs typeface="Times New Roman"/>
            </a:endParaRPr>
          </a:p>
          <a:p>
            <a:pPr algn="just">
              <a:defRPr/>
            </a:pPr>
            <a:r>
              <a:rPr lang="fr-FR" sz="1400">
                <a:latin typeface="Calibri"/>
                <a:ea typeface="Times New Roman"/>
                <a:cs typeface="Times New Roman"/>
              </a:rPr>
              <a:t> </a:t>
            </a:r>
            <a:endParaRPr lang="fr-FR" sz="1200">
              <a:latin typeface="Calibri"/>
              <a:ea typeface="Times New Roman"/>
              <a:cs typeface="Times New Roman"/>
            </a:endParaRPr>
          </a:p>
          <a:p>
            <a:pPr algn="just">
              <a:defRPr/>
            </a:pPr>
            <a:r>
              <a:rPr lang="fr-FR" sz="1400">
                <a:latin typeface="Calibri"/>
                <a:ea typeface="Times New Roman"/>
                <a:cs typeface="Times New Roman"/>
              </a:rPr>
              <a:t> </a:t>
            </a:r>
            <a:r>
              <a:rPr lang="fr-FR" sz="1400" b="1" u="sng">
                <a:latin typeface="Calibri"/>
                <a:ea typeface="Times New Roman"/>
                <a:cs typeface="Times New Roman"/>
              </a:rPr>
              <a:t>A la hausse :</a:t>
            </a:r>
            <a:endParaRPr lang="fr-FR" sz="120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buFont typeface="Symbol"/>
              <a:buChar char=""/>
              <a:defRPr/>
            </a:pPr>
            <a:r>
              <a:rPr lang="fr-FR" sz="1400">
                <a:latin typeface="Calibri"/>
                <a:ea typeface="Times New Roman"/>
                <a:cs typeface="Times New Roman"/>
              </a:rPr>
              <a:t>Fontaine Hôtel de Ville : +21 000 m3</a:t>
            </a:r>
            <a:endParaRPr lang="fr-FR" sz="120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buFont typeface="Symbol"/>
              <a:buChar char=""/>
              <a:defRPr/>
            </a:pPr>
            <a:r>
              <a:rPr lang="fr-FR" sz="1400">
                <a:latin typeface="Calibri"/>
                <a:ea typeface="Times New Roman"/>
                <a:cs typeface="Times New Roman"/>
              </a:rPr>
              <a:t>Arrosage Rue du </a:t>
            </a:r>
            <a:r>
              <a:rPr lang="fr-FR" sz="1400">
                <a:latin typeface="Calibri"/>
                <a:ea typeface="Times New Roman"/>
                <a:cs typeface="Times New Roman"/>
              </a:rPr>
              <a:t>Claou</a:t>
            </a:r>
            <a:r>
              <a:rPr lang="fr-FR" sz="1400">
                <a:latin typeface="Calibri"/>
                <a:ea typeface="Times New Roman"/>
                <a:cs typeface="Times New Roman"/>
              </a:rPr>
              <a:t> 2 : + 3 871 m3 </a:t>
            </a:r>
            <a:endParaRPr lang="fr-FR" sz="120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buFont typeface="Symbol"/>
              <a:buChar char=""/>
              <a:defRPr/>
            </a:pPr>
            <a:r>
              <a:rPr lang="fr-FR" sz="1400">
                <a:latin typeface="Calibri"/>
                <a:ea typeface="Times New Roman"/>
                <a:cs typeface="Times New Roman"/>
              </a:rPr>
              <a:t>Arrosage rond-point de la Gare : + 3 043 m3 </a:t>
            </a:r>
            <a:endParaRPr lang="fr-FR" sz="120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buFont typeface="Symbol"/>
              <a:buChar char=""/>
              <a:defRPr/>
            </a:pPr>
            <a:r>
              <a:rPr lang="fr-FR" sz="1400">
                <a:latin typeface="Calibri"/>
                <a:ea typeface="Times New Roman"/>
                <a:cs typeface="Times New Roman"/>
              </a:rPr>
              <a:t>Arrosage de la Roberte 1 : +981 m3</a:t>
            </a:r>
            <a:endParaRPr lang="fr-FR" sz="120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buFont typeface="Symbol"/>
              <a:buChar char=""/>
              <a:defRPr/>
            </a:pPr>
            <a:r>
              <a:rPr lang="fr-FR" sz="1400">
                <a:latin typeface="Calibri"/>
                <a:ea typeface="Times New Roman"/>
                <a:cs typeface="Times New Roman"/>
              </a:rPr>
              <a:t>Arrosage de la Roberte 2 : + 855 m3</a:t>
            </a:r>
            <a:endParaRPr lang="fr-FR" sz="120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buFont typeface="Symbol"/>
              <a:buChar char=""/>
              <a:defRPr/>
            </a:pPr>
            <a:r>
              <a:rPr lang="fr-FR" sz="1400">
                <a:latin typeface="Calibri"/>
                <a:ea typeface="Times New Roman"/>
                <a:cs typeface="Times New Roman"/>
              </a:rPr>
              <a:t>Arrosage Rue du </a:t>
            </a:r>
            <a:r>
              <a:rPr lang="fr-FR" sz="1400">
                <a:latin typeface="Calibri"/>
                <a:ea typeface="Times New Roman"/>
                <a:cs typeface="Times New Roman"/>
              </a:rPr>
              <a:t>Claou</a:t>
            </a:r>
            <a:r>
              <a:rPr lang="fr-FR" sz="1400">
                <a:latin typeface="Calibri"/>
                <a:ea typeface="Times New Roman"/>
                <a:cs typeface="Times New Roman"/>
              </a:rPr>
              <a:t> 1 : + 854 m3</a:t>
            </a:r>
            <a:endParaRPr lang="fr-FR" sz="120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buFont typeface="Symbol"/>
              <a:buChar char=""/>
              <a:defRPr/>
            </a:pPr>
            <a:r>
              <a:rPr lang="fr-FR" sz="1400">
                <a:latin typeface="Calibri"/>
                <a:ea typeface="Times New Roman"/>
                <a:cs typeface="Times New Roman"/>
              </a:rPr>
              <a:t>Arrosage allée du parc : + 2 544 m3</a:t>
            </a:r>
            <a:endParaRPr lang="fr-FR" sz="120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buFont typeface="Symbol"/>
              <a:buChar char=""/>
              <a:defRPr/>
            </a:pPr>
            <a:r>
              <a:rPr lang="fr-FR" sz="1400">
                <a:latin typeface="Calibri"/>
                <a:ea typeface="Times New Roman"/>
                <a:cs typeface="Times New Roman"/>
              </a:rPr>
              <a:t>Arrosage Parking le Ventoux : +515 m3</a:t>
            </a:r>
            <a:endParaRPr lang="fr-FR" sz="120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buFont typeface="Symbol"/>
              <a:buChar char=""/>
              <a:defRPr/>
            </a:pPr>
            <a:r>
              <a:rPr lang="fr-FR" sz="1400">
                <a:latin typeface="Calibri"/>
                <a:ea typeface="Times New Roman"/>
                <a:cs typeface="Times New Roman"/>
              </a:rPr>
              <a:t>Arrosage des </a:t>
            </a:r>
            <a:r>
              <a:rPr lang="fr-FR" sz="1400">
                <a:latin typeface="Calibri"/>
                <a:ea typeface="Times New Roman"/>
                <a:cs typeface="Times New Roman"/>
              </a:rPr>
              <a:t>Logissons</a:t>
            </a:r>
            <a:r>
              <a:rPr lang="fr-FR" sz="1400">
                <a:latin typeface="Calibri"/>
                <a:ea typeface="Times New Roman"/>
                <a:cs typeface="Times New Roman"/>
              </a:rPr>
              <a:t> 1 : +337 m3</a:t>
            </a:r>
            <a:endParaRPr lang="fr-FR" sz="120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buFont typeface="Symbol"/>
              <a:buChar char=""/>
              <a:defRPr/>
            </a:pPr>
            <a:r>
              <a:rPr lang="fr-FR" sz="1400">
                <a:latin typeface="Calibri"/>
                <a:ea typeface="Times New Roman"/>
                <a:cs typeface="Times New Roman"/>
              </a:rPr>
              <a:t>Arrosage Crèche des </a:t>
            </a:r>
            <a:r>
              <a:rPr lang="fr-FR" sz="1400">
                <a:latin typeface="Calibri"/>
                <a:ea typeface="Times New Roman"/>
                <a:cs typeface="Times New Roman"/>
              </a:rPr>
              <a:t>Logissons</a:t>
            </a:r>
            <a:r>
              <a:rPr lang="fr-FR" sz="1400">
                <a:latin typeface="Calibri"/>
                <a:ea typeface="Times New Roman"/>
                <a:cs typeface="Times New Roman"/>
              </a:rPr>
              <a:t> :+330 m3</a:t>
            </a:r>
            <a:endParaRPr lang="fr-FR" sz="1200">
              <a:latin typeface="Calibri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9" name="Google Shape;359;p45"/>
          <p:cNvSpPr txBox="1">
            <a:spLocks noGrp="1"/>
          </p:cNvSpPr>
          <p:nvPr>
            <p:ph type="ctrTitle"/>
          </p:nvPr>
        </p:nvSpPr>
        <p:spPr bwMode="auto">
          <a:xfrm>
            <a:off x="1695493" y="10663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/>
              <a:t>Contexte</a:t>
            </a:r>
            <a:endParaRPr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0217" y="1219199"/>
            <a:ext cx="4159514" cy="264721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91962" y="1219199"/>
            <a:ext cx="4652038" cy="2647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9" name="Google Shape;359;p45"/>
          <p:cNvSpPr txBox="1">
            <a:spLocks noGrp="1"/>
          </p:cNvSpPr>
          <p:nvPr>
            <p:ph type="ctrTitle"/>
          </p:nvPr>
        </p:nvSpPr>
        <p:spPr bwMode="auto"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/>
              <a:t>Solution</a:t>
            </a:r>
            <a:endParaRPr/>
          </a:p>
        </p:txBody>
      </p:sp>
      <p:sp>
        <p:nvSpPr>
          <p:cNvPr id="84" name="ZoneTexte 83"/>
          <p:cNvSpPr txBox="1"/>
          <p:nvPr/>
        </p:nvSpPr>
        <p:spPr bwMode="auto">
          <a:xfrm>
            <a:off x="783649" y="2094840"/>
            <a:ext cx="71907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latin typeface="Exo 2"/>
              </a:rPr>
              <a:t>Au départ, une certaine frilosité des élus sur une techno encore peu déployée</a:t>
            </a:r>
            <a:endParaRPr/>
          </a:p>
          <a:p>
            <a:pPr>
              <a:defRPr/>
            </a:pPr>
            <a:endParaRPr lang="fr-FR">
              <a:latin typeface="Exo 2"/>
            </a:endParaRPr>
          </a:p>
          <a:p>
            <a:pPr>
              <a:defRPr/>
            </a:pPr>
            <a:r>
              <a:rPr lang="fr-FR">
                <a:latin typeface="Exo 2"/>
              </a:rPr>
              <a:t>Mais la perspective d’économie financière  de 30 à 40% combinée à la prise en charge à 50% par le CD13 + 25% par la Métropole pour le matériel, a fait sauter les réticences sur la mise en place de capteurs connectés</a:t>
            </a:r>
            <a:endParaRPr/>
          </a:p>
        </p:txBody>
      </p:sp>
      <p:sp>
        <p:nvSpPr>
          <p:cNvPr id="87" name="ZoneTexte 86"/>
          <p:cNvSpPr txBox="1"/>
          <p:nvPr/>
        </p:nvSpPr>
        <p:spPr bwMode="auto">
          <a:xfrm>
            <a:off x="783649" y="3826828"/>
            <a:ext cx="7041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latin typeface="Exo 2"/>
              </a:rPr>
              <a:t>Plusieurs demandes ont émergé ensuite … qualité de l’air intérieur, place de parking, bruit, conso des bâtiments, …</a:t>
            </a:r>
            <a:endParaRPr/>
          </a:p>
        </p:txBody>
      </p:sp>
      <p:sp>
        <p:nvSpPr>
          <p:cNvPr id="26" name="ZoneTexte 25"/>
          <p:cNvSpPr txBox="1"/>
          <p:nvPr/>
        </p:nvSpPr>
        <p:spPr bwMode="auto">
          <a:xfrm>
            <a:off x="516611" y="1088509"/>
            <a:ext cx="647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Nous avons proposé une solution à base de capteurs et d’actionneurs connectés permettant de visualiser et d’agir en quasi temps réel</a:t>
            </a:r>
            <a:endParaRPr lang="fr-FR">
              <a:solidFill>
                <a:schemeClr val="tx1"/>
              </a:solidFill>
              <a:latin typeface="Exo 2"/>
            </a:endParaRPr>
          </a:p>
        </p:txBody>
      </p:sp>
      <p:sp>
        <p:nvSpPr>
          <p:cNvPr id="16" name="ZoneTexte 15"/>
          <p:cNvSpPr txBox="1"/>
          <p:nvPr/>
        </p:nvSpPr>
        <p:spPr bwMode="auto">
          <a:xfrm>
            <a:off x="783649" y="1689827"/>
            <a:ext cx="1803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>
                <a:latin typeface="Exo 2"/>
              </a:rPr>
              <a:t>Coûts estimés 80k€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 bwMode="auto">
          <a:xfrm>
            <a:off x="2768978" y="203200"/>
            <a:ext cx="3867300" cy="703398"/>
          </a:xfrm>
        </p:spPr>
        <p:txBody>
          <a:bodyPr/>
          <a:lstStyle/>
          <a:p>
            <a:pPr>
              <a:defRPr/>
            </a:pPr>
            <a:r>
              <a:rPr lang="fr-FR"/>
              <a:t>Risques</a:t>
            </a:r>
            <a:endParaRPr/>
          </a:p>
        </p:txBody>
      </p:sp>
      <p:sp>
        <p:nvSpPr>
          <p:cNvPr id="11" name="ZoneTexte 10"/>
          <p:cNvSpPr txBox="1"/>
          <p:nvPr/>
        </p:nvSpPr>
        <p:spPr bwMode="auto">
          <a:xfrm>
            <a:off x="2287199" y="1543649"/>
            <a:ext cx="5814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Empilement de nombreuses solutions en silo</a:t>
            </a:r>
            <a:endParaRPr/>
          </a:p>
        </p:txBody>
      </p:sp>
      <p:sp>
        <p:nvSpPr>
          <p:cNvPr id="12" name="ZoneTexte 11"/>
          <p:cNvSpPr txBox="1"/>
          <p:nvPr/>
        </p:nvSpPr>
        <p:spPr bwMode="auto">
          <a:xfrm>
            <a:off x="2287199" y="1961933"/>
            <a:ext cx="4427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Difficulté de dialogue entre les différentes solutions</a:t>
            </a:r>
            <a:endParaRPr/>
          </a:p>
        </p:txBody>
      </p:sp>
      <p:sp>
        <p:nvSpPr>
          <p:cNvPr id="13" name="ZoneTexte 12"/>
          <p:cNvSpPr txBox="1"/>
          <p:nvPr/>
        </p:nvSpPr>
        <p:spPr bwMode="auto">
          <a:xfrm>
            <a:off x="2293405" y="2361884"/>
            <a:ext cx="4204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Gestion, exploitation et maintien des applications</a:t>
            </a:r>
            <a:endParaRPr/>
          </a:p>
        </p:txBody>
      </p:sp>
      <p:sp>
        <p:nvSpPr>
          <p:cNvPr id="14" name="ZoneTexte 13"/>
          <p:cNvSpPr txBox="1"/>
          <p:nvPr/>
        </p:nvSpPr>
        <p:spPr bwMode="auto">
          <a:xfrm>
            <a:off x="2287199" y="2761835"/>
            <a:ext cx="3970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Redondances de matériels de communications</a:t>
            </a:r>
            <a:endParaRPr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2287199" y="3130250"/>
            <a:ext cx="3738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Coûts de fonctionnement des abonnements</a:t>
            </a:r>
            <a:endParaRPr/>
          </a:p>
        </p:txBody>
      </p:sp>
      <p:sp>
        <p:nvSpPr>
          <p:cNvPr id="16" name="ZoneTexte 15"/>
          <p:cNvSpPr txBox="1"/>
          <p:nvPr/>
        </p:nvSpPr>
        <p:spPr bwMode="auto">
          <a:xfrm>
            <a:off x="2287199" y="3613416"/>
            <a:ext cx="6130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A l’époque, pas de visibilité sur les offres opérateurs pour  les réseaux IoT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 bwMode="auto">
          <a:xfrm>
            <a:off x="2768978" y="203200"/>
            <a:ext cx="3867300" cy="703398"/>
          </a:xfrm>
        </p:spPr>
        <p:txBody>
          <a:bodyPr/>
          <a:lstStyle/>
          <a:p>
            <a:pPr>
              <a:defRPr/>
            </a:pPr>
            <a:r>
              <a:rPr lang="fr-FR"/>
              <a:t>Solution retenue</a:t>
            </a:r>
            <a:endParaRPr/>
          </a:p>
        </p:txBody>
      </p:sp>
      <p:sp>
        <p:nvSpPr>
          <p:cNvPr id="10" name="ZoneTexte 9"/>
          <p:cNvSpPr txBox="1"/>
          <p:nvPr/>
        </p:nvSpPr>
        <p:spPr bwMode="auto">
          <a:xfrm>
            <a:off x="1966789" y="2299592"/>
            <a:ext cx="6236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Monter notre propre réseau de communication à l’échelle de la commune et pouvoir l’administrer</a:t>
            </a:r>
            <a:endParaRPr/>
          </a:p>
        </p:txBody>
      </p:sp>
      <p:sp>
        <p:nvSpPr>
          <p:cNvPr id="17" name="ZoneTexte 16"/>
          <p:cNvSpPr txBox="1"/>
          <p:nvPr/>
        </p:nvSpPr>
        <p:spPr bwMode="auto">
          <a:xfrm>
            <a:off x="2264871" y="1490451"/>
            <a:ext cx="5096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Pari sur la technologie LoRa, qui semblait la plus développée</a:t>
            </a:r>
            <a:endParaRPr/>
          </a:p>
        </p:txBody>
      </p:sp>
      <p:sp>
        <p:nvSpPr>
          <p:cNvPr id="18" name="ZoneTexte 17"/>
          <p:cNvSpPr txBox="1"/>
          <p:nvPr/>
        </p:nvSpPr>
        <p:spPr bwMode="auto">
          <a:xfrm>
            <a:off x="1643127" y="3324176"/>
            <a:ext cx="6352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En 2018, lancement d’une procédure de marché public pour le déploiement du réseau </a:t>
            </a: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LoRaWan</a:t>
            </a: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 et la mise en place de  programmateurs d’arrosage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77" name="Google Shape;277;p42"/>
          <p:cNvGrpSpPr/>
          <p:nvPr/>
        </p:nvGrpSpPr>
        <p:grpSpPr bwMode="auto">
          <a:xfrm>
            <a:off x="3110698" y="1606925"/>
            <a:ext cx="6033300" cy="463800"/>
            <a:chOff x="3110698" y="1606925"/>
            <a:chExt cx="6033300" cy="463800"/>
          </a:xfrm>
        </p:grpSpPr>
        <p:cxnSp>
          <p:nvCxnSpPr>
            <p:cNvPr id="278" name="Google Shape;278;p42"/>
            <p:cNvCxnSpPr>
              <a:cxnSpLocks/>
            </p:cNvCxnSpPr>
            <p:nvPr/>
          </p:nvCxnSpPr>
          <p:spPr bwMode="auto">
            <a:xfrm rot="10800000">
              <a:off x="3110698" y="1839575"/>
              <a:ext cx="60333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9" name="Google Shape;279;p42"/>
            <p:cNvSpPr/>
            <p:nvPr/>
          </p:nvSpPr>
          <p:spPr bwMode="auto">
            <a:xfrm>
              <a:off x="3317621" y="1606925"/>
              <a:ext cx="5209691" cy="4638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80" name="Google Shape;280;p42"/>
          <p:cNvGrpSpPr/>
          <p:nvPr/>
        </p:nvGrpSpPr>
        <p:grpSpPr bwMode="auto">
          <a:xfrm>
            <a:off x="4280098" y="2633500"/>
            <a:ext cx="4247214" cy="463800"/>
            <a:chOff x="4280098" y="2633500"/>
            <a:chExt cx="4995059" cy="463800"/>
          </a:xfrm>
        </p:grpSpPr>
        <p:cxnSp>
          <p:nvCxnSpPr>
            <p:cNvPr id="281" name="Google Shape;281;p42"/>
            <p:cNvCxnSpPr>
              <a:cxnSpLocks/>
            </p:cNvCxnSpPr>
            <p:nvPr/>
          </p:nvCxnSpPr>
          <p:spPr bwMode="auto">
            <a:xfrm rot="10800000">
              <a:off x="4280098" y="2865400"/>
              <a:ext cx="4863899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2" name="Google Shape;282;p42"/>
            <p:cNvSpPr/>
            <p:nvPr/>
          </p:nvSpPr>
          <p:spPr bwMode="auto">
            <a:xfrm>
              <a:off x="4491465" y="2633500"/>
              <a:ext cx="4783692" cy="4638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83" name="Google Shape;283;p42"/>
          <p:cNvGrpSpPr/>
          <p:nvPr/>
        </p:nvGrpSpPr>
        <p:grpSpPr bwMode="auto">
          <a:xfrm>
            <a:off x="5375998" y="3658967"/>
            <a:ext cx="3768000" cy="463800"/>
            <a:chOff x="5375998" y="3658967"/>
            <a:chExt cx="3768000" cy="463800"/>
          </a:xfrm>
        </p:grpSpPr>
        <p:cxnSp>
          <p:nvCxnSpPr>
            <p:cNvPr id="284" name="Google Shape;284;p42"/>
            <p:cNvCxnSpPr>
              <a:cxnSpLocks/>
            </p:cNvCxnSpPr>
            <p:nvPr/>
          </p:nvCxnSpPr>
          <p:spPr bwMode="auto">
            <a:xfrm rot="10800000">
              <a:off x="5375998" y="3890867"/>
              <a:ext cx="37680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5" name="Google Shape;285;p42"/>
            <p:cNvSpPr/>
            <p:nvPr/>
          </p:nvSpPr>
          <p:spPr bwMode="auto">
            <a:xfrm>
              <a:off x="5580342" y="3658967"/>
              <a:ext cx="2946970" cy="4638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286" name="Google Shape;286;p42"/>
          <p:cNvSpPr txBox="1">
            <a:spLocks noGrp="1"/>
          </p:cNvSpPr>
          <p:nvPr>
            <p:ph type="ctrTitle"/>
          </p:nvPr>
        </p:nvSpPr>
        <p:spPr bwMode="auto"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Coûts</a:t>
            </a:r>
            <a:endParaRPr/>
          </a:p>
        </p:txBody>
      </p:sp>
      <p:sp>
        <p:nvSpPr>
          <p:cNvPr id="287" name="Google Shape;287;p42"/>
          <p:cNvSpPr txBox="1">
            <a:spLocks noGrp="1"/>
          </p:cNvSpPr>
          <p:nvPr>
            <p:ph type="title" idx="2"/>
          </p:nvPr>
        </p:nvSpPr>
        <p:spPr bwMode="auto">
          <a:xfrm>
            <a:off x="866800" y="1444907"/>
            <a:ext cx="2243898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3600"/>
              <a:t>55 k€</a:t>
            </a:r>
            <a:endParaRPr sz="3600"/>
          </a:p>
        </p:txBody>
      </p:sp>
      <p:sp>
        <p:nvSpPr>
          <p:cNvPr id="288" name="Google Shape;288;p42"/>
          <p:cNvSpPr txBox="1">
            <a:spLocks noGrp="1"/>
          </p:cNvSpPr>
          <p:nvPr>
            <p:ph type="subTitle" idx="1"/>
          </p:nvPr>
        </p:nvSpPr>
        <p:spPr bwMode="auto">
          <a:xfrm flipH="1">
            <a:off x="3481676" y="1666454"/>
            <a:ext cx="4478565" cy="336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defRPr/>
            </a:pPr>
            <a:r>
              <a:rPr lang="fr-FR">
                <a:latin typeface="Exo 2"/>
              </a:rPr>
              <a:t>Etudes, installations, paramétrage, </a:t>
            </a:r>
            <a:r>
              <a:rPr lang="fr-FR">
                <a:latin typeface="Exo 2"/>
              </a:rPr>
              <a:t>dév</a:t>
            </a:r>
            <a:r>
              <a:rPr lang="fr-FR">
                <a:latin typeface="Exo 2"/>
              </a:rPr>
              <a:t>, formations</a:t>
            </a:r>
            <a:endParaRPr/>
          </a:p>
        </p:txBody>
      </p:sp>
      <p:sp>
        <p:nvSpPr>
          <p:cNvPr id="289" name="Google Shape;289;p42"/>
          <p:cNvSpPr txBox="1">
            <a:spLocks noGrp="1"/>
          </p:cNvSpPr>
          <p:nvPr>
            <p:ph type="title" idx="3"/>
          </p:nvPr>
        </p:nvSpPr>
        <p:spPr bwMode="auto">
          <a:xfrm>
            <a:off x="2487076" y="2435013"/>
            <a:ext cx="17637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3600"/>
              <a:t>45 k€</a:t>
            </a:r>
            <a:endParaRPr sz="3600"/>
          </a:p>
        </p:txBody>
      </p:sp>
      <p:sp>
        <p:nvSpPr>
          <p:cNvPr id="290" name="Google Shape;290;p42"/>
          <p:cNvSpPr txBox="1">
            <a:spLocks noGrp="1"/>
          </p:cNvSpPr>
          <p:nvPr>
            <p:ph type="subTitle" idx="4"/>
          </p:nvPr>
        </p:nvSpPr>
        <p:spPr bwMode="auto">
          <a:xfrm flipH="1">
            <a:off x="4568051" y="2688425"/>
            <a:ext cx="3789140" cy="3368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defRPr/>
            </a:pPr>
            <a:r>
              <a:rPr lang="fr-FR">
                <a:latin typeface="Exo 2"/>
              </a:rPr>
              <a:t>Matériels (antennes, programmateurs, capteurs, …)</a:t>
            </a:r>
            <a:endParaRPr/>
          </a:p>
        </p:txBody>
      </p:sp>
      <p:sp>
        <p:nvSpPr>
          <p:cNvPr id="291" name="Google Shape;291;p42"/>
          <p:cNvSpPr txBox="1">
            <a:spLocks noGrp="1"/>
          </p:cNvSpPr>
          <p:nvPr>
            <p:ph type="title" idx="5"/>
          </p:nvPr>
        </p:nvSpPr>
        <p:spPr bwMode="auto">
          <a:xfrm>
            <a:off x="3353175" y="3513625"/>
            <a:ext cx="17952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3600"/>
              <a:t>7 k€</a:t>
            </a:r>
            <a:endParaRPr sz="3600"/>
          </a:p>
        </p:txBody>
      </p:sp>
      <p:sp>
        <p:nvSpPr>
          <p:cNvPr id="292" name="Google Shape;292;p42"/>
          <p:cNvSpPr txBox="1">
            <a:spLocks noGrp="1"/>
          </p:cNvSpPr>
          <p:nvPr>
            <p:ph type="subTitle" idx="6"/>
          </p:nvPr>
        </p:nvSpPr>
        <p:spPr bwMode="auto">
          <a:xfrm flipH="1">
            <a:off x="5671490" y="3709941"/>
            <a:ext cx="3264900" cy="3368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>
                <a:latin typeface="Exo 2"/>
              </a:rPr>
              <a:t>Licences Cloud/an</a:t>
            </a:r>
            <a:endParaRPr>
              <a:latin typeface="Exo 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976" y="0"/>
            <a:ext cx="8986048" cy="4563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 bwMode="auto">
          <a:xfrm>
            <a:off x="2768978" y="203200"/>
            <a:ext cx="3867300" cy="703398"/>
          </a:xfrm>
        </p:spPr>
        <p:txBody>
          <a:bodyPr/>
          <a:lstStyle/>
          <a:p>
            <a:pPr>
              <a:defRPr/>
            </a:pPr>
            <a:r>
              <a:rPr lang="fr-FR"/>
              <a:t>Concrètement …</a:t>
            </a:r>
            <a:endParaRPr/>
          </a:p>
        </p:txBody>
      </p:sp>
      <p:sp>
        <p:nvSpPr>
          <p:cNvPr id="6" name="ZoneTexte 5"/>
          <p:cNvSpPr txBox="1"/>
          <p:nvPr/>
        </p:nvSpPr>
        <p:spPr bwMode="auto">
          <a:xfrm>
            <a:off x="1415498" y="1501628"/>
            <a:ext cx="785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Déploiement de 5 antennes : Château d’eau, Mairie, Pylône éclairage public, Projecteur Stade, salle associative </a:t>
            </a: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Faurys</a:t>
            </a:r>
            <a:endParaRPr lang="fr-FR">
              <a:solidFill>
                <a:schemeClr val="tx1"/>
              </a:solidFill>
              <a:latin typeface="Exo 2"/>
              <a:ea typeface="Roboto"/>
            </a:endParaRPr>
          </a:p>
        </p:txBody>
      </p:sp>
      <p:sp>
        <p:nvSpPr>
          <p:cNvPr id="7" name="ZoneTexte 6"/>
          <p:cNvSpPr txBox="1"/>
          <p:nvPr/>
        </p:nvSpPr>
        <p:spPr bwMode="auto">
          <a:xfrm>
            <a:off x="1096522" y="2309822"/>
            <a:ext cx="6612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Réception des programmateurs d’arrosage </a:t>
            </a: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Solem</a:t>
            </a: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, installation par le service EV</a:t>
            </a:r>
            <a:endParaRPr/>
          </a:p>
        </p:txBody>
      </p:sp>
      <p:sp>
        <p:nvSpPr>
          <p:cNvPr id="9" name="ZoneTexte 8"/>
          <p:cNvSpPr txBox="1"/>
          <p:nvPr/>
        </p:nvSpPr>
        <p:spPr bwMode="auto">
          <a:xfrm>
            <a:off x="1096522" y="2902573"/>
            <a:ext cx="4767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Déploiement des nouveaux compteurs d’eau par la REPA</a:t>
            </a:r>
            <a:endParaRPr/>
          </a:p>
        </p:txBody>
      </p:sp>
      <p:sp>
        <p:nvSpPr>
          <p:cNvPr id="11" name="ZoneTexte 10"/>
          <p:cNvSpPr txBox="1"/>
          <p:nvPr/>
        </p:nvSpPr>
        <p:spPr bwMode="auto">
          <a:xfrm>
            <a:off x="1108106" y="3334209"/>
            <a:ext cx="5617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Pose des capteurs de comptage d’impulsion dans les regards d’eau</a:t>
            </a:r>
            <a:endParaRPr/>
          </a:p>
        </p:txBody>
      </p:sp>
      <p:sp>
        <p:nvSpPr>
          <p:cNvPr id="12" name="ZoneTexte 11"/>
          <p:cNvSpPr txBox="1"/>
          <p:nvPr/>
        </p:nvSpPr>
        <p:spPr bwMode="auto">
          <a:xfrm>
            <a:off x="1108106" y="4287249"/>
            <a:ext cx="6429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Conception des </a:t>
            </a: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DashBoard</a:t>
            </a: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 de remontées Data et programmation des alertes</a:t>
            </a:r>
            <a:endParaRPr/>
          </a:p>
        </p:txBody>
      </p:sp>
      <p:sp>
        <p:nvSpPr>
          <p:cNvPr id="13" name="ZoneTexte 12"/>
          <p:cNvSpPr txBox="1"/>
          <p:nvPr/>
        </p:nvSpPr>
        <p:spPr bwMode="auto">
          <a:xfrm>
            <a:off x="1108106" y="3810729"/>
            <a:ext cx="5769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Relevé des index avec jour et heure, envoi à Wi6labs pour intégration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 bwMode="auto">
          <a:xfrm>
            <a:off x="2768976" y="203200"/>
            <a:ext cx="5637832" cy="703398"/>
          </a:xfrm>
        </p:spPr>
        <p:txBody>
          <a:bodyPr/>
          <a:lstStyle/>
          <a:p>
            <a:pPr>
              <a:defRPr/>
            </a:pPr>
            <a:r>
              <a:rPr lang="fr-FR"/>
              <a:t>Ce qu’on est capable de faire …</a:t>
            </a:r>
            <a:endParaRPr/>
          </a:p>
        </p:txBody>
      </p:sp>
      <p:sp>
        <p:nvSpPr>
          <p:cNvPr id="10" name="ZoneTexte 9"/>
          <p:cNvSpPr txBox="1"/>
          <p:nvPr/>
        </p:nvSpPr>
        <p:spPr bwMode="auto">
          <a:xfrm>
            <a:off x="1449305" y="1812416"/>
            <a:ext cx="4870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Gérer les cycles d’arrosage sans se déplacer sur le terrain</a:t>
            </a:r>
            <a:endParaRPr/>
          </a:p>
        </p:txBody>
      </p:sp>
      <p:sp>
        <p:nvSpPr>
          <p:cNvPr id="14" name="ZoneTexte 13"/>
          <p:cNvSpPr txBox="1"/>
          <p:nvPr/>
        </p:nvSpPr>
        <p:spPr bwMode="auto">
          <a:xfrm>
            <a:off x="1449305" y="2342653"/>
            <a:ext cx="5482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Mettre en ON/OFF tout ou partie des programmateurs en qq clics</a:t>
            </a:r>
            <a:endParaRPr/>
          </a:p>
        </p:txBody>
      </p:sp>
      <p:sp>
        <p:nvSpPr>
          <p:cNvPr id="15" name="ZoneTexte 14"/>
          <p:cNvSpPr txBox="1"/>
          <p:nvPr/>
        </p:nvSpPr>
        <p:spPr bwMode="auto">
          <a:xfrm>
            <a:off x="1449305" y="3396185"/>
            <a:ext cx="5533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Voir les consommations d’eau journalières et les index compteurs</a:t>
            </a:r>
            <a:endParaRPr/>
          </a:p>
        </p:txBody>
      </p:sp>
      <p:sp>
        <p:nvSpPr>
          <p:cNvPr id="17" name="ZoneTexte 16"/>
          <p:cNvSpPr txBox="1"/>
          <p:nvPr/>
        </p:nvSpPr>
        <p:spPr bwMode="auto">
          <a:xfrm>
            <a:off x="1449305" y="2869419"/>
            <a:ext cx="286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Modifier les cycles en temps réel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 bwMode="auto">
          <a:xfrm>
            <a:off x="2768976" y="203200"/>
            <a:ext cx="5637832" cy="703398"/>
          </a:xfrm>
        </p:spPr>
        <p:txBody>
          <a:bodyPr/>
          <a:lstStyle/>
          <a:p>
            <a:pPr>
              <a:defRPr/>
            </a:pPr>
            <a:r>
              <a:rPr lang="fr-FR"/>
              <a:t>Être alerté</a:t>
            </a:r>
            <a:endParaRPr/>
          </a:p>
        </p:txBody>
      </p:sp>
      <p:sp>
        <p:nvSpPr>
          <p:cNvPr id="16" name="ZoneTexte 15"/>
          <p:cNvSpPr txBox="1"/>
          <p:nvPr/>
        </p:nvSpPr>
        <p:spPr bwMode="auto">
          <a:xfrm>
            <a:off x="1164842" y="1626054"/>
            <a:ext cx="7732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Consommation d’eau hors des jours d’arrosage (si arrosage le mardi ou le dimanche)</a:t>
            </a:r>
            <a:endParaRPr/>
          </a:p>
        </p:txBody>
      </p:sp>
      <p:sp>
        <p:nvSpPr>
          <p:cNvPr id="9" name="ZoneTexte 8"/>
          <p:cNvSpPr txBox="1"/>
          <p:nvPr/>
        </p:nvSpPr>
        <p:spPr bwMode="auto">
          <a:xfrm>
            <a:off x="1164842" y="2181732"/>
            <a:ext cx="10477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Consommation d’eau hors des horaires d’arrosage (si arrosage entre 14h et 17h)</a:t>
            </a:r>
            <a:endParaRPr/>
          </a:p>
        </p:txBody>
      </p:sp>
      <p:sp>
        <p:nvSpPr>
          <p:cNvPr id="11" name="ZoneTexte 10"/>
          <p:cNvSpPr txBox="1"/>
          <p:nvPr/>
        </p:nvSpPr>
        <p:spPr bwMode="auto">
          <a:xfrm>
            <a:off x="1164842" y="2737410"/>
            <a:ext cx="10477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Absence anormale d’arrosage (conso nulle le lundi ou le jeudi)</a:t>
            </a:r>
            <a:endParaRPr/>
          </a:p>
        </p:txBody>
      </p:sp>
      <p:sp>
        <p:nvSpPr>
          <p:cNvPr id="13" name="ZoneTexte 12"/>
          <p:cNvSpPr txBox="1"/>
          <p:nvPr/>
        </p:nvSpPr>
        <p:spPr bwMode="auto">
          <a:xfrm>
            <a:off x="1164842" y="3338122"/>
            <a:ext cx="6215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Consommation d’eau anormalement élevée (si &gt; 20% /conso théorique)</a:t>
            </a:r>
            <a:endParaRPr/>
          </a:p>
        </p:txBody>
      </p:sp>
      <p:sp>
        <p:nvSpPr>
          <p:cNvPr id="18" name="ZoneTexte 17"/>
          <p:cNvSpPr txBox="1"/>
          <p:nvPr/>
        </p:nvSpPr>
        <p:spPr bwMode="auto">
          <a:xfrm>
            <a:off x="1164841" y="3938834"/>
            <a:ext cx="6215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Si niveau de batterie faible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>
            <a:spLocks noGrp="1"/>
          </p:cNvSpPr>
          <p:nvPr>
            <p:ph type="ctrTitle" idx="2"/>
          </p:nvPr>
        </p:nvSpPr>
        <p:spPr bwMode="auto">
          <a:xfrm>
            <a:off x="1964850" y="352850"/>
            <a:ext cx="637107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/>
              <a:t>Programme « Provence Numérique » CD 13</a:t>
            </a:r>
            <a:endParaRPr/>
          </a:p>
        </p:txBody>
      </p:sp>
      <p:sp>
        <p:nvSpPr>
          <p:cNvPr id="249" name="Google Shape;249;p40"/>
          <p:cNvSpPr txBox="1">
            <a:spLocks noGrp="1"/>
          </p:cNvSpPr>
          <p:nvPr>
            <p:ph type="subTitle" idx="1"/>
          </p:nvPr>
        </p:nvSpPr>
        <p:spPr bwMode="auto">
          <a:xfrm>
            <a:off x="1261248" y="1943998"/>
            <a:ext cx="5278227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2000">
                <a:latin typeface="Exo 2"/>
              </a:rPr>
              <a:t>Initié en 2017, ce programme fournit une subvention de 50% pour les investissements numériques (100k€ max)</a:t>
            </a:r>
            <a:endParaRPr/>
          </a:p>
        </p:txBody>
      </p:sp>
      <p:sp>
        <p:nvSpPr>
          <p:cNvPr id="250" name="Google Shape;250;p40"/>
          <p:cNvSpPr txBox="1">
            <a:spLocks noGrp="1"/>
          </p:cNvSpPr>
          <p:nvPr>
            <p:ph type="ctrTitle"/>
          </p:nvPr>
        </p:nvSpPr>
        <p:spPr bwMode="auto">
          <a:xfrm>
            <a:off x="171177" y="3808542"/>
            <a:ext cx="6198680" cy="10414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/>
              <a:t>Il a permis l’essor du SI de Venelles</a:t>
            </a:r>
            <a:br>
              <a:rPr lang="fr-FR"/>
            </a:br>
            <a:r>
              <a:rPr lang="fr-FR"/>
              <a:t> </a:t>
            </a:r>
            <a:r>
              <a:rPr lang="fr-FR" sz="1200"/>
              <a:t>(bien évidemment grâce aussi à la volonté du Maire, des élus et du DGS )</a:t>
            </a:r>
            <a:br>
              <a:rPr lang="fr-FR" sz="1200"/>
            </a:br>
            <a:endParaRPr sz="1200"/>
          </a:p>
        </p:txBody>
      </p:sp>
      <p:cxnSp>
        <p:nvCxnSpPr>
          <p:cNvPr id="251" name="Google Shape;251;p40"/>
          <p:cNvCxnSpPr>
            <a:cxnSpLocks/>
          </p:cNvCxnSpPr>
          <p:nvPr/>
        </p:nvCxnSpPr>
        <p:spPr bwMode="auto">
          <a:xfrm>
            <a:off x="3730772" y="3515365"/>
            <a:ext cx="13680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2" name="Google Shape;252;p40"/>
          <p:cNvPicPr/>
          <p:nvPr/>
        </p:nvPicPr>
        <p:blipFill>
          <a:blip r:embed="rId2">
            <a:alphaModFix/>
          </a:blip>
          <a:srcRect l="0" t="0" r="0" b="18948"/>
          <a:stretch/>
        </p:blipFill>
        <p:spPr bwMode="auto">
          <a:xfrm>
            <a:off x="6850289" y="1056166"/>
            <a:ext cx="1849754" cy="1654949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</p:pic>
      <p:grpSp>
        <p:nvGrpSpPr>
          <p:cNvPr id="7" name="Google Shape;5540;p68"/>
          <p:cNvGrpSpPr/>
          <p:nvPr/>
        </p:nvGrpSpPr>
        <p:grpSpPr bwMode="auto">
          <a:xfrm>
            <a:off x="6369857" y="4329274"/>
            <a:ext cx="339253" cy="339253"/>
            <a:chOff x="5651375" y="3806450"/>
            <a:chExt cx="481825" cy="481825"/>
          </a:xfrm>
        </p:grpSpPr>
        <p:sp>
          <p:nvSpPr>
            <p:cNvPr id="8" name="Google Shape;5541;p68"/>
            <p:cNvSpPr/>
            <p:nvPr/>
          </p:nvSpPr>
          <p:spPr bwMode="auto">
            <a:xfrm>
              <a:off x="5793425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fill="norm" stroke="1" extrusionOk="0">
                  <a:moveTo>
                    <a:pt x="567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" name="Google Shape;5542;p68"/>
            <p:cNvSpPr/>
            <p:nvPr/>
          </p:nvSpPr>
          <p:spPr bwMode="auto">
            <a:xfrm>
              <a:off x="5794475" y="4089725"/>
              <a:ext cx="195600" cy="84725"/>
            </a:xfrm>
            <a:custGeom>
              <a:avLst/>
              <a:gdLst/>
              <a:ahLst/>
              <a:cxnLst/>
              <a:rect l="l" t="t" r="r" b="b"/>
              <a:pathLst>
                <a:path w="7824" h="3389" fill="norm" stroke="1" extrusionOk="0">
                  <a:moveTo>
                    <a:pt x="1" y="1"/>
                  </a:moveTo>
                  <a:cubicBezTo>
                    <a:pt x="284" y="1943"/>
                    <a:pt x="1949" y="3385"/>
                    <a:pt x="3912" y="3388"/>
                  </a:cubicBezTo>
                  <a:cubicBezTo>
                    <a:pt x="5875" y="3385"/>
                    <a:pt x="7541" y="1943"/>
                    <a:pt x="782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" name="Google Shape;5543;p68"/>
            <p:cNvSpPr/>
            <p:nvPr/>
          </p:nvSpPr>
          <p:spPr bwMode="auto">
            <a:xfrm>
              <a:off x="5651375" y="3806450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fill="norm" stroke="1" extrusionOk="0">
                  <a:moveTo>
                    <a:pt x="6249" y="5686"/>
                  </a:moveTo>
                  <a:cubicBezTo>
                    <a:pt x="6932" y="5686"/>
                    <a:pt x="7549" y="6098"/>
                    <a:pt x="7811" y="6730"/>
                  </a:cubicBezTo>
                  <a:cubicBezTo>
                    <a:pt x="8073" y="7363"/>
                    <a:pt x="7929" y="8092"/>
                    <a:pt x="7444" y="8576"/>
                  </a:cubicBezTo>
                  <a:cubicBezTo>
                    <a:pt x="7122" y="8901"/>
                    <a:pt x="6689" y="9073"/>
                    <a:pt x="6248" y="9073"/>
                  </a:cubicBezTo>
                  <a:cubicBezTo>
                    <a:pt x="6029" y="9073"/>
                    <a:pt x="5808" y="9031"/>
                    <a:pt x="5598" y="8944"/>
                  </a:cubicBezTo>
                  <a:cubicBezTo>
                    <a:pt x="4966" y="8682"/>
                    <a:pt x="4553" y="8064"/>
                    <a:pt x="4553" y="7378"/>
                  </a:cubicBezTo>
                  <a:cubicBezTo>
                    <a:pt x="4556" y="6441"/>
                    <a:pt x="5312" y="5686"/>
                    <a:pt x="6249" y="5686"/>
                  </a:cubicBezTo>
                  <a:close/>
                  <a:moveTo>
                    <a:pt x="13024" y="5683"/>
                  </a:moveTo>
                  <a:cubicBezTo>
                    <a:pt x="13242" y="5683"/>
                    <a:pt x="13462" y="5725"/>
                    <a:pt x="13671" y="5812"/>
                  </a:cubicBezTo>
                  <a:cubicBezTo>
                    <a:pt x="14304" y="6074"/>
                    <a:pt x="14716" y="6691"/>
                    <a:pt x="14716" y="7378"/>
                  </a:cubicBezTo>
                  <a:cubicBezTo>
                    <a:pt x="14716" y="8314"/>
                    <a:pt x="13957" y="9073"/>
                    <a:pt x="13024" y="9073"/>
                  </a:cubicBezTo>
                  <a:cubicBezTo>
                    <a:pt x="12337" y="9073"/>
                    <a:pt x="11720" y="8658"/>
                    <a:pt x="11458" y="8025"/>
                  </a:cubicBezTo>
                  <a:cubicBezTo>
                    <a:pt x="11196" y="7393"/>
                    <a:pt x="11341" y="6664"/>
                    <a:pt x="11825" y="6179"/>
                  </a:cubicBezTo>
                  <a:cubicBezTo>
                    <a:pt x="12150" y="5855"/>
                    <a:pt x="12583" y="5683"/>
                    <a:pt x="13024" y="5683"/>
                  </a:cubicBezTo>
                  <a:close/>
                  <a:moveTo>
                    <a:pt x="14153" y="10202"/>
                  </a:moveTo>
                  <a:cubicBezTo>
                    <a:pt x="14463" y="10202"/>
                    <a:pt x="14716" y="10452"/>
                    <a:pt x="14716" y="10766"/>
                  </a:cubicBezTo>
                  <a:cubicBezTo>
                    <a:pt x="14716" y="13566"/>
                    <a:pt x="12437" y="15849"/>
                    <a:pt x="9636" y="15849"/>
                  </a:cubicBezTo>
                  <a:cubicBezTo>
                    <a:pt x="6833" y="15849"/>
                    <a:pt x="4553" y="13566"/>
                    <a:pt x="4553" y="10766"/>
                  </a:cubicBezTo>
                  <a:cubicBezTo>
                    <a:pt x="4553" y="10452"/>
                    <a:pt x="4806" y="10202"/>
                    <a:pt x="5119" y="10202"/>
                  </a:cubicBezTo>
                  <a:close/>
                  <a:moveTo>
                    <a:pt x="9636" y="0"/>
                  </a:moveTo>
                  <a:cubicBezTo>
                    <a:pt x="4342" y="0"/>
                    <a:pt x="0" y="4343"/>
                    <a:pt x="0" y="9636"/>
                  </a:cubicBezTo>
                  <a:cubicBezTo>
                    <a:pt x="0" y="14930"/>
                    <a:pt x="4342" y="19272"/>
                    <a:pt x="9636" y="19272"/>
                  </a:cubicBezTo>
                  <a:cubicBezTo>
                    <a:pt x="14927" y="19272"/>
                    <a:pt x="19272" y="14930"/>
                    <a:pt x="19272" y="9636"/>
                  </a:cubicBezTo>
                  <a:cubicBezTo>
                    <a:pt x="19272" y="4343"/>
                    <a:pt x="14930" y="0"/>
                    <a:pt x="963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" name="Google Shape;5544;p68"/>
            <p:cNvSpPr/>
            <p:nvPr/>
          </p:nvSpPr>
          <p:spPr bwMode="auto">
            <a:xfrm>
              <a:off x="5962800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fill="norm" stroke="1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 bwMode="auto">
          <a:xfrm>
            <a:off x="2768976" y="203200"/>
            <a:ext cx="5637832" cy="703398"/>
          </a:xfrm>
        </p:spPr>
        <p:txBody>
          <a:bodyPr/>
          <a:lstStyle/>
          <a:p>
            <a:pPr>
              <a:defRPr/>
            </a:pPr>
            <a:r>
              <a:rPr lang="fr-FR"/>
              <a:t>Ce qu’on visualise …</a:t>
            </a:r>
            <a:endParaRPr/>
          </a:p>
        </p:txBody>
      </p:sp>
      <p:sp>
        <p:nvSpPr>
          <p:cNvPr id="14" name="ZoneTexte 13"/>
          <p:cNvSpPr txBox="1"/>
          <p:nvPr/>
        </p:nvSpPr>
        <p:spPr bwMode="auto">
          <a:xfrm>
            <a:off x="1836058" y="1490099"/>
            <a:ext cx="6426373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>
                <a:latin typeface="Exo 2"/>
              </a:rPr>
              <a:t>Données par capteur</a:t>
            </a:r>
            <a:endParaRPr/>
          </a:p>
          <a:p>
            <a:pPr>
              <a:defRPr/>
            </a:pPr>
            <a:endParaRPr lang="fr-FR">
              <a:latin typeface="Exo 2"/>
            </a:endParaRPr>
          </a:p>
          <a:p>
            <a:pPr>
              <a:defRPr/>
            </a:pPr>
            <a:r>
              <a:rPr lang="fr-FR">
                <a:latin typeface="Exo 2"/>
              </a:rPr>
              <a:t>Graphiques des index et des conso journalières</a:t>
            </a:r>
            <a:endParaRPr/>
          </a:p>
          <a:p>
            <a:pPr>
              <a:defRPr/>
            </a:pPr>
            <a:endParaRPr lang="fr-FR">
              <a:latin typeface="Exo 2"/>
            </a:endParaRPr>
          </a:p>
          <a:p>
            <a:pPr>
              <a:defRPr/>
            </a:pPr>
            <a:r>
              <a:rPr lang="fr-FR">
                <a:latin typeface="Exo 2"/>
              </a:rPr>
              <a:t>Suivi de l’évolution de consommation par rapport à un objectif</a:t>
            </a:r>
            <a:endParaRPr/>
          </a:p>
          <a:p>
            <a:pPr>
              <a:defRPr/>
            </a:pPr>
            <a:endParaRPr lang="fr-FR">
              <a:latin typeface="Exo 2"/>
            </a:endParaRPr>
          </a:p>
          <a:p>
            <a:pPr>
              <a:defRPr/>
            </a:pPr>
            <a:r>
              <a:rPr lang="fr-FR">
                <a:latin typeface="Exo 2"/>
              </a:rPr>
              <a:t>Suivi de l’évolution de consommation par rapport à l’année précédente</a:t>
            </a:r>
            <a:endParaRPr/>
          </a:p>
          <a:p>
            <a:pPr>
              <a:defRPr/>
            </a:pPr>
            <a:endParaRPr lang="fr-FR">
              <a:latin typeface="Exo 2"/>
            </a:endParaRPr>
          </a:p>
          <a:p>
            <a:pPr>
              <a:defRPr/>
            </a:pPr>
            <a:r>
              <a:rPr lang="fr-FR">
                <a:latin typeface="Exo 2"/>
              </a:rPr>
              <a:t>Stade d’avancement de la consommation annuelle</a:t>
            </a:r>
            <a:endParaRPr/>
          </a:p>
          <a:p>
            <a:pPr>
              <a:defRPr/>
            </a:pPr>
            <a:endParaRPr lang="fr-FR">
              <a:latin typeface="Exo 2"/>
            </a:endParaRPr>
          </a:p>
          <a:p>
            <a:pPr>
              <a:defRPr/>
            </a:pPr>
            <a:r>
              <a:rPr lang="fr-FR">
                <a:latin typeface="Exo 2"/>
              </a:rPr>
              <a:t>Vue synthétique de l’état d’un capteur</a:t>
            </a:r>
            <a:endParaRPr/>
          </a:p>
          <a:p>
            <a:pPr>
              <a:defRPr/>
            </a:pPr>
            <a:endParaRPr lang="fr-FR">
              <a:latin typeface="Exo 2"/>
            </a:endParaRPr>
          </a:p>
          <a:p>
            <a:pPr>
              <a:defRPr/>
            </a:pPr>
            <a:r>
              <a:rPr lang="fr-FR">
                <a:latin typeface="Exo 2"/>
              </a:rPr>
              <a:t>Equivalent consommation de nombre de bains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 bwMode="auto">
          <a:xfrm>
            <a:off x="2768976" y="203200"/>
            <a:ext cx="5871749" cy="703398"/>
          </a:xfrm>
        </p:spPr>
        <p:txBody>
          <a:bodyPr/>
          <a:lstStyle/>
          <a:p>
            <a:pPr>
              <a:defRPr/>
            </a:pPr>
            <a:r>
              <a:rPr lang="fr-FR"/>
              <a:t>Ce qu’on souhaite bientôt faire …</a:t>
            </a:r>
            <a:endParaRPr/>
          </a:p>
        </p:txBody>
      </p:sp>
      <p:sp>
        <p:nvSpPr>
          <p:cNvPr id="6" name="ZoneTexte 5"/>
          <p:cNvSpPr txBox="1"/>
          <p:nvPr/>
        </p:nvSpPr>
        <p:spPr bwMode="auto">
          <a:xfrm>
            <a:off x="1175791" y="2048530"/>
            <a:ext cx="7231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latin typeface="Exo 2"/>
              </a:rPr>
              <a:t>Asservir l’arrosage aux conditions météo en automatique (via pluviomètre et peut être croisement avec les données météo)</a:t>
            </a:r>
            <a:endParaRPr/>
          </a:p>
        </p:txBody>
      </p:sp>
      <p:sp>
        <p:nvSpPr>
          <p:cNvPr id="7" name="ZoneTexte 6"/>
          <p:cNvSpPr txBox="1"/>
          <p:nvPr/>
        </p:nvSpPr>
        <p:spPr bwMode="auto">
          <a:xfrm>
            <a:off x="1175792" y="2805806"/>
            <a:ext cx="66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latin typeface="Exo 2"/>
              </a:rPr>
              <a:t>Adapter la quantité d’eau sur certains massifs en fonction des besoins réels des plantations via capteur enterrés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 bwMode="auto">
          <a:xfrm>
            <a:off x="2768976" y="203200"/>
            <a:ext cx="5871749" cy="703398"/>
          </a:xfrm>
        </p:spPr>
        <p:txBody>
          <a:bodyPr/>
          <a:lstStyle/>
          <a:p>
            <a:pPr>
              <a:defRPr/>
            </a:pPr>
            <a:r>
              <a:rPr lang="fr-FR"/>
              <a:t>Les problèmes rencontrés</a:t>
            </a:r>
            <a:endParaRPr/>
          </a:p>
        </p:txBody>
      </p:sp>
      <p:sp>
        <p:nvSpPr>
          <p:cNvPr id="6" name="ZoneTexte 5"/>
          <p:cNvSpPr txBox="1"/>
          <p:nvPr/>
        </p:nvSpPr>
        <p:spPr bwMode="auto">
          <a:xfrm>
            <a:off x="1175791" y="1535702"/>
            <a:ext cx="723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latin typeface="Exo 2"/>
              </a:rPr>
              <a:t>Adaptation des programmateurs </a:t>
            </a:r>
            <a:r>
              <a:rPr lang="fr-FR">
                <a:latin typeface="Exo 2"/>
              </a:rPr>
              <a:t>Solem</a:t>
            </a:r>
            <a:r>
              <a:rPr lang="fr-FR">
                <a:latin typeface="Exo 2"/>
              </a:rPr>
              <a:t> (LoRa propriétaire) vers </a:t>
            </a:r>
            <a:r>
              <a:rPr lang="fr-FR">
                <a:latin typeface="Exo 2"/>
              </a:rPr>
              <a:t>LoRawan</a:t>
            </a:r>
            <a:endParaRPr lang="fr-FR">
              <a:latin typeface="Exo 2"/>
            </a:endParaRPr>
          </a:p>
        </p:txBody>
      </p:sp>
      <p:sp>
        <p:nvSpPr>
          <p:cNvPr id="7" name="ZoneTexte 6"/>
          <p:cNvSpPr txBox="1"/>
          <p:nvPr/>
        </p:nvSpPr>
        <p:spPr bwMode="auto">
          <a:xfrm>
            <a:off x="1175792" y="1932342"/>
            <a:ext cx="668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latin typeface="Exo 2"/>
              </a:rPr>
              <a:t>Enrichissement de l’interface et de l’appli mobile </a:t>
            </a:r>
            <a:r>
              <a:rPr lang="fr-FR">
                <a:latin typeface="Exo 2"/>
              </a:rPr>
              <a:t>Solem</a:t>
            </a:r>
            <a:endParaRPr lang="fr-FR">
              <a:latin typeface="Exo 2"/>
            </a:endParaRPr>
          </a:p>
        </p:txBody>
      </p:sp>
      <p:sp>
        <p:nvSpPr>
          <p:cNvPr id="8" name="ZoneTexte 7"/>
          <p:cNvSpPr txBox="1"/>
          <p:nvPr/>
        </p:nvSpPr>
        <p:spPr bwMode="auto">
          <a:xfrm>
            <a:off x="1175792" y="3080791"/>
            <a:ext cx="668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latin typeface="Exo 2"/>
              </a:rPr>
              <a:t>Longue attente des compteurs d’eau </a:t>
            </a:r>
            <a:r>
              <a:rPr lang="fr-FR">
                <a:latin typeface="Exo 2"/>
              </a:rPr>
              <a:t>communiquants</a:t>
            </a:r>
            <a:r>
              <a:rPr lang="fr-FR">
                <a:latin typeface="Exo 2"/>
              </a:rPr>
              <a:t> (posés en 2021 !)</a:t>
            </a:r>
            <a:endParaRPr/>
          </a:p>
        </p:txBody>
      </p:sp>
      <p:sp>
        <p:nvSpPr>
          <p:cNvPr id="9" name="ZoneTexte 8"/>
          <p:cNvSpPr txBox="1"/>
          <p:nvPr/>
        </p:nvSpPr>
        <p:spPr bwMode="auto">
          <a:xfrm>
            <a:off x="1175791" y="3518058"/>
            <a:ext cx="6821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latin typeface="Exo 2"/>
              </a:rPr>
              <a:t>Bugs sur l’interface de visualisation, qui a été enrichie pour nos demandes</a:t>
            </a:r>
            <a:endParaRPr/>
          </a:p>
        </p:txBody>
      </p:sp>
      <p:sp>
        <p:nvSpPr>
          <p:cNvPr id="10" name="ZoneTexte 9"/>
          <p:cNvSpPr txBox="1"/>
          <p:nvPr/>
        </p:nvSpPr>
        <p:spPr bwMode="auto">
          <a:xfrm>
            <a:off x="1161209" y="3923175"/>
            <a:ext cx="6821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latin typeface="Exo 2"/>
              </a:rPr>
              <a:t>Problèmes de communications à certains endroits (affaiblissement dû au couvercle en fonte des regards des compteurs d’eau)</a:t>
            </a:r>
            <a:endParaRPr/>
          </a:p>
        </p:txBody>
      </p:sp>
      <p:sp>
        <p:nvSpPr>
          <p:cNvPr id="11" name="ZoneTexte 10"/>
          <p:cNvSpPr txBox="1"/>
          <p:nvPr/>
        </p:nvSpPr>
        <p:spPr bwMode="auto">
          <a:xfrm>
            <a:off x="1161209" y="4507243"/>
            <a:ext cx="6821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latin typeface="Exo 2"/>
              </a:rPr>
              <a:t>Manque encore de maitrise du système en interne </a:t>
            </a:r>
            <a:endParaRPr/>
          </a:p>
        </p:txBody>
      </p:sp>
      <p:sp>
        <p:nvSpPr>
          <p:cNvPr id="12" name="ZoneTexte 11"/>
          <p:cNvSpPr txBox="1"/>
          <p:nvPr/>
        </p:nvSpPr>
        <p:spPr bwMode="auto">
          <a:xfrm>
            <a:off x="1161210" y="2308247"/>
            <a:ext cx="6821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latin typeface="Exo 2"/>
              </a:rPr>
              <a:t>Difficulté avec </a:t>
            </a:r>
            <a:r>
              <a:rPr lang="fr-FR">
                <a:latin typeface="Exo 2"/>
              </a:rPr>
              <a:t>Solem</a:t>
            </a:r>
            <a:r>
              <a:rPr lang="fr-FR">
                <a:latin typeface="Exo 2"/>
              </a:rPr>
              <a:t> pour obtenir le décodage des trames</a:t>
            </a:r>
            <a:endParaRPr/>
          </a:p>
        </p:txBody>
      </p:sp>
      <p:sp>
        <p:nvSpPr>
          <p:cNvPr id="13" name="ZoneTexte 12"/>
          <p:cNvSpPr txBox="1"/>
          <p:nvPr/>
        </p:nvSpPr>
        <p:spPr bwMode="auto">
          <a:xfrm>
            <a:off x="1175791" y="2729002"/>
            <a:ext cx="3321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>
                <a:solidFill>
                  <a:schemeClr val="tx1"/>
                </a:solidFill>
                <a:latin typeface="Exo 2"/>
                <a:ea typeface="Roboto"/>
              </a:rPr>
              <a:t>Période assez laborieuse d’ajustement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5" name="Google Shape;435;p48">
            <a:hlinkClick r:id="rId2" action="ppaction://hlinksldjump"/>
          </p:cNvPr>
          <p:cNvSpPr/>
          <p:nvPr/>
        </p:nvSpPr>
        <p:spPr bwMode="auto">
          <a:xfrm>
            <a:off x="7991475" y="463299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D9D9D9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36" name="Google Shape;436;p48"/>
          <p:cNvSpPr txBox="1">
            <a:spLocks noGrp="1"/>
          </p:cNvSpPr>
          <p:nvPr>
            <p:ph type="ctrTitle"/>
          </p:nvPr>
        </p:nvSpPr>
        <p:spPr bwMode="auto">
          <a:xfrm flipH="1">
            <a:off x="768914" y="605647"/>
            <a:ext cx="5195700" cy="7544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Démo </a:t>
            </a:r>
            <a:r>
              <a:rPr lang="en" sz="1800"/>
              <a:t>(tentative)</a:t>
            </a:r>
            <a:endParaRPr sz="1800"/>
          </a:p>
        </p:txBody>
      </p:sp>
      <p:grpSp>
        <p:nvGrpSpPr>
          <p:cNvPr id="440" name="Google Shape;440;p48"/>
          <p:cNvGrpSpPr/>
          <p:nvPr/>
        </p:nvGrpSpPr>
        <p:grpSpPr bwMode="auto">
          <a:xfrm>
            <a:off x="8089940" y="561326"/>
            <a:ext cx="423413" cy="421569"/>
            <a:chOff x="7703675" y="2541175"/>
            <a:chExt cx="499425" cy="497250"/>
          </a:xfrm>
        </p:grpSpPr>
        <p:sp>
          <p:nvSpPr>
            <p:cNvPr id="441" name="Google Shape;441;p48"/>
            <p:cNvSpPr/>
            <p:nvPr/>
          </p:nvSpPr>
          <p:spPr bwMode="auto"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fill="norm" stroke="1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42" name="Google Shape;442;p48"/>
            <p:cNvSpPr/>
            <p:nvPr/>
          </p:nvSpPr>
          <p:spPr bwMode="auto"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fill="norm" stroke="1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43" name="Google Shape;443;p48"/>
            <p:cNvSpPr/>
            <p:nvPr/>
          </p:nvSpPr>
          <p:spPr bwMode="auto"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fill="norm" stroke="1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44" name="Google Shape;444;p48"/>
            <p:cNvSpPr/>
            <p:nvPr/>
          </p:nvSpPr>
          <p:spPr bwMode="auto"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fill="norm" stroke="1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45" name="Google Shape;445;p48"/>
            <p:cNvSpPr/>
            <p:nvPr/>
          </p:nvSpPr>
          <p:spPr bwMode="auto"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fill="norm" stroke="1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15" name="ZoneTexte 14"/>
          <p:cNvSpPr txBox="1"/>
          <p:nvPr/>
        </p:nvSpPr>
        <p:spPr bwMode="auto">
          <a:xfrm>
            <a:off x="376621" y="2250195"/>
            <a:ext cx="4286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fr-FR">
                <a:solidFill>
                  <a:prstClr val="black"/>
                </a:solidFill>
                <a:latin typeface="Exo 2"/>
                <a:ea typeface="Arial"/>
                <a:cs typeface="Arial"/>
              </a:rPr>
              <a:t>Back office Lora (visu des </a:t>
            </a:r>
            <a:r>
              <a:rPr lang="fr-FR">
                <a:solidFill>
                  <a:prstClr val="black"/>
                </a:solidFill>
                <a:latin typeface="Exo 2"/>
                <a:ea typeface="Arial"/>
                <a:cs typeface="Arial"/>
              </a:rPr>
              <a:t>gateways</a:t>
            </a:r>
            <a:r>
              <a:rPr lang="fr-FR">
                <a:solidFill>
                  <a:prstClr val="black"/>
                </a:solidFill>
                <a:latin typeface="Exo 2"/>
                <a:ea typeface="Arial"/>
                <a:cs typeface="Arial"/>
              </a:rPr>
              <a:t>, des capteurs)</a:t>
            </a:r>
            <a:endParaRPr/>
          </a:p>
        </p:txBody>
      </p:sp>
      <p:sp>
        <p:nvSpPr>
          <p:cNvPr id="16" name="ZoneTexte 15"/>
          <p:cNvSpPr txBox="1"/>
          <p:nvPr/>
        </p:nvSpPr>
        <p:spPr bwMode="auto">
          <a:xfrm>
            <a:off x="376621" y="2724314"/>
            <a:ext cx="3568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fr-FR">
                <a:solidFill>
                  <a:prstClr val="black"/>
                </a:solidFill>
                <a:latin typeface="Exo 2"/>
                <a:ea typeface="Arial"/>
                <a:cs typeface="Arial"/>
              </a:rPr>
              <a:t>Back office Programmation de l’arrosage</a:t>
            </a:r>
            <a:endParaRPr/>
          </a:p>
        </p:txBody>
      </p:sp>
      <p:sp>
        <p:nvSpPr>
          <p:cNvPr id="17" name="ZoneTexte 16"/>
          <p:cNvSpPr txBox="1"/>
          <p:nvPr/>
        </p:nvSpPr>
        <p:spPr bwMode="auto">
          <a:xfrm>
            <a:off x="376621" y="3198433"/>
            <a:ext cx="4286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fr-FR">
                <a:solidFill>
                  <a:prstClr val="black"/>
                </a:solidFill>
                <a:latin typeface="Exo 2"/>
                <a:ea typeface="Arial"/>
                <a:cs typeface="Arial"/>
              </a:rPr>
              <a:t>Interface de visualisation des remontées capteurs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333153" y="1878418"/>
            <a:ext cx="843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800">
                <a:latin typeface="Exo 2"/>
              </a:rPr>
              <a:t>Back office Lora (visu des </a:t>
            </a:r>
            <a:r>
              <a:rPr lang="fr-FR" sz="2800">
                <a:latin typeface="Exo 2"/>
              </a:rPr>
              <a:t>gateways</a:t>
            </a:r>
            <a:r>
              <a:rPr lang="fr-FR" sz="2800">
                <a:latin typeface="Exo 2"/>
              </a:rPr>
              <a:t>, des capteurs)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99097" y="0"/>
            <a:ext cx="5745806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27592"/>
            <a:ext cx="9144000" cy="45488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84551" y="0"/>
            <a:ext cx="7974898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2254"/>
            <a:ext cx="9144000" cy="5098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333153" y="1878418"/>
            <a:ext cx="843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800">
                <a:latin typeface="Exo 2"/>
              </a:rPr>
              <a:t>Back office Programmation de l’arrosage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>
            <a:spLocks noGrp="1"/>
          </p:cNvSpPr>
          <p:nvPr>
            <p:ph type="ctrTitle"/>
          </p:nvPr>
        </p:nvSpPr>
        <p:spPr bwMode="auto"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/>
              <a:t>4 grandes thématiques</a:t>
            </a:r>
            <a:endParaRPr/>
          </a:p>
        </p:txBody>
      </p:sp>
      <p:sp>
        <p:nvSpPr>
          <p:cNvPr id="259" name="Google Shape;259;p41"/>
          <p:cNvSpPr txBox="1"/>
          <p:nvPr/>
        </p:nvSpPr>
        <p:spPr bwMode="auto">
          <a:xfrm>
            <a:off x="1519975" y="2062799"/>
            <a:ext cx="1920000" cy="10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2000" b="1">
                <a:solidFill>
                  <a:srgbClr val="FFC000"/>
                </a:solidFill>
                <a:latin typeface="Exo 2"/>
                <a:ea typeface="Exo 2"/>
                <a:cs typeface="Exo 2"/>
              </a:rPr>
              <a:t>Education numérique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000" b="1">
              <a:solidFill>
                <a:srgbClr val="434343"/>
              </a:solidFill>
              <a:latin typeface="Exo 2"/>
              <a:ea typeface="Exo 2"/>
              <a:cs typeface="Exo 2"/>
            </a:endParaRPr>
          </a:p>
        </p:txBody>
      </p:sp>
      <p:cxnSp>
        <p:nvCxnSpPr>
          <p:cNvPr id="261" name="Google Shape;261;p41"/>
          <p:cNvCxnSpPr>
            <a:cxnSpLocks/>
          </p:cNvCxnSpPr>
          <p:nvPr/>
        </p:nvCxnSpPr>
        <p:spPr bwMode="auto">
          <a:xfrm>
            <a:off x="3712197" y="1081796"/>
            <a:ext cx="20931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259;p41"/>
          <p:cNvSpPr txBox="1"/>
          <p:nvPr/>
        </p:nvSpPr>
        <p:spPr bwMode="auto">
          <a:xfrm>
            <a:off x="1127582" y="3540643"/>
            <a:ext cx="2312393" cy="10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2000" b="1">
                <a:solidFill>
                  <a:srgbClr val="00B0F0"/>
                </a:solidFill>
                <a:latin typeface="Exo 2"/>
                <a:ea typeface="Exo 2"/>
                <a:cs typeface="Exo 2"/>
              </a:rPr>
              <a:t>Modernisation de l’administration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000" b="1">
              <a:solidFill>
                <a:srgbClr val="434343"/>
              </a:solidFill>
              <a:latin typeface="Exo 2"/>
              <a:ea typeface="Exo 2"/>
              <a:cs typeface="Exo 2"/>
            </a:endParaRPr>
          </a:p>
        </p:txBody>
      </p:sp>
      <p:sp>
        <p:nvSpPr>
          <p:cNvPr id="19" name="Google Shape;259;p41"/>
          <p:cNvSpPr txBox="1"/>
          <p:nvPr/>
        </p:nvSpPr>
        <p:spPr bwMode="auto">
          <a:xfrm>
            <a:off x="4176046" y="2018460"/>
            <a:ext cx="2187729" cy="110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2000" b="1">
                <a:solidFill>
                  <a:srgbClr val="FF0000"/>
                </a:solidFill>
                <a:latin typeface="Exo 2"/>
                <a:ea typeface="Exo 2"/>
                <a:cs typeface="Exo 2"/>
              </a:rPr>
              <a:t>Services Publics numériques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000" b="1">
              <a:solidFill>
                <a:srgbClr val="434343"/>
              </a:solidFill>
              <a:latin typeface="Exo 2"/>
              <a:ea typeface="Exo 2"/>
              <a:cs typeface="Exo 2"/>
            </a:endParaRPr>
          </a:p>
        </p:txBody>
      </p:sp>
      <p:sp>
        <p:nvSpPr>
          <p:cNvPr id="20" name="Google Shape;259;p41"/>
          <p:cNvSpPr txBox="1"/>
          <p:nvPr/>
        </p:nvSpPr>
        <p:spPr bwMode="auto">
          <a:xfrm>
            <a:off x="4176046" y="3250020"/>
            <a:ext cx="1920000" cy="10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 sz="2000" b="1">
                <a:solidFill>
                  <a:srgbClr val="00B050"/>
                </a:solidFill>
                <a:latin typeface="Exo 2"/>
                <a:ea typeface="Exo 2"/>
                <a:cs typeface="Exo 2"/>
              </a:rPr>
              <a:t>Projets Innovants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548851"/>
            <a:ext cx="9144000" cy="4045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33916"/>
            <a:ext cx="9144000" cy="4188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12651"/>
            <a:ext cx="9144000" cy="4352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62270"/>
            <a:ext cx="9144000" cy="4290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96464"/>
            <a:ext cx="9144000" cy="4750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97712"/>
            <a:ext cx="9144000" cy="3886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318977"/>
            <a:ext cx="9144000" cy="3939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 bwMode="auto">
          <a:xfrm>
            <a:off x="2321478" y="1717074"/>
            <a:ext cx="4674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800">
                <a:latin typeface="Exo 2"/>
              </a:rPr>
              <a:t>Interface de visualisation des remontées capteurs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98475"/>
            <a:ext cx="9144000" cy="4813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83534"/>
            <a:ext cx="9144000" cy="4859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" name="Google Shape;190;p36">
            <a:hlinkClick r:id="rId2" action="ppaction://hlinksldjump"/>
          </p:cNvPr>
          <p:cNvSpPr/>
          <p:nvPr/>
        </p:nvSpPr>
        <p:spPr bwMode="auto">
          <a:xfrm>
            <a:off x="7991475" y="463299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91" name="Google Shape;191;p36"/>
          <p:cNvSpPr txBox="1">
            <a:spLocks noGrp="1"/>
          </p:cNvSpPr>
          <p:nvPr>
            <p:ph type="ctrTitle"/>
          </p:nvPr>
        </p:nvSpPr>
        <p:spPr bwMode="auto">
          <a:xfrm flipH="1">
            <a:off x="913663" y="2695290"/>
            <a:ext cx="5005500" cy="10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/>
              <a:t>Les principales réalisations</a:t>
            </a:r>
            <a:endParaRPr/>
          </a:p>
        </p:txBody>
      </p:sp>
      <p:cxnSp>
        <p:nvCxnSpPr>
          <p:cNvPr id="194" name="Google Shape;194;p36"/>
          <p:cNvCxnSpPr>
            <a:cxnSpLocks/>
          </p:cNvCxnSpPr>
          <p:nvPr/>
        </p:nvCxnSpPr>
        <p:spPr bwMode="auto">
          <a:xfrm>
            <a:off x="0" y="4028275"/>
            <a:ext cx="15615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5" name="Google Shape;195;p36"/>
          <p:cNvGrpSpPr/>
          <p:nvPr/>
        </p:nvGrpSpPr>
        <p:grpSpPr bwMode="auto">
          <a:xfrm>
            <a:off x="8089940" y="561326"/>
            <a:ext cx="423413" cy="421569"/>
            <a:chOff x="7703675" y="2541175"/>
            <a:chExt cx="499425" cy="497250"/>
          </a:xfrm>
        </p:grpSpPr>
        <p:sp>
          <p:nvSpPr>
            <p:cNvPr id="196" name="Google Shape;196;p36"/>
            <p:cNvSpPr/>
            <p:nvPr/>
          </p:nvSpPr>
          <p:spPr bwMode="auto"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fill="norm" stroke="1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97" name="Google Shape;197;p36"/>
            <p:cNvSpPr/>
            <p:nvPr/>
          </p:nvSpPr>
          <p:spPr bwMode="auto"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fill="norm" stroke="1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98" name="Google Shape;198;p36"/>
            <p:cNvSpPr/>
            <p:nvPr/>
          </p:nvSpPr>
          <p:spPr bwMode="auto"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fill="norm" stroke="1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99" name="Google Shape;199;p36"/>
            <p:cNvSpPr/>
            <p:nvPr/>
          </p:nvSpPr>
          <p:spPr bwMode="auto"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fill="norm" stroke="1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0" name="Google Shape;200;p36"/>
            <p:cNvSpPr/>
            <p:nvPr/>
          </p:nvSpPr>
          <p:spPr bwMode="auto"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fill="norm" stroke="1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91386"/>
            <a:ext cx="9144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484898"/>
            <a:ext cx="9144000" cy="4173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861401"/>
            <a:ext cx="9144000" cy="34206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757332"/>
            <a:ext cx="9144000" cy="3628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95155"/>
            <a:ext cx="9144000" cy="47531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7" name="Google Shape;477;p51">
            <a:hlinkClick r:id="rId2" action="ppaction://hlinksldjump"/>
          </p:cNvPr>
          <p:cNvSpPr/>
          <p:nvPr/>
        </p:nvSpPr>
        <p:spPr bwMode="auto">
          <a:xfrm>
            <a:off x="7991475" y="463299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D9D9D9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78" name="Google Shape;478;p51"/>
          <p:cNvSpPr txBox="1">
            <a:spLocks noGrp="1"/>
          </p:cNvSpPr>
          <p:nvPr>
            <p:ph type="ctrTitle"/>
          </p:nvPr>
        </p:nvSpPr>
        <p:spPr bwMode="auto">
          <a:xfrm flipH="1">
            <a:off x="2260329" y="2193805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Zaggo</a:t>
            </a:r>
            <a:endParaRPr/>
          </a:p>
        </p:txBody>
      </p:sp>
      <p:sp>
        <p:nvSpPr>
          <p:cNvPr id="479" name="Google Shape;479;p51"/>
          <p:cNvSpPr txBox="1">
            <a:spLocks noGrp="1"/>
          </p:cNvSpPr>
          <p:nvPr>
            <p:ph type="title" idx="2"/>
          </p:nvPr>
        </p:nvSpPr>
        <p:spPr bwMode="auto">
          <a:xfrm flipH="1">
            <a:off x="2260329" y="188198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04</a:t>
            </a:r>
            <a:endParaRPr/>
          </a:p>
        </p:txBody>
      </p:sp>
      <p:sp>
        <p:nvSpPr>
          <p:cNvPr id="480" name="Google Shape;480;p51"/>
          <p:cNvSpPr txBox="1">
            <a:spLocks noGrp="1"/>
          </p:cNvSpPr>
          <p:nvPr>
            <p:ph type="subTitle" idx="1"/>
          </p:nvPr>
        </p:nvSpPr>
        <p:spPr bwMode="auto">
          <a:xfrm>
            <a:off x="2260329" y="3476054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Présentation de l’application Muni</a:t>
            </a:r>
            <a:endParaRPr/>
          </a:p>
        </p:txBody>
      </p:sp>
      <p:cxnSp>
        <p:nvCxnSpPr>
          <p:cNvPr id="481" name="Google Shape;481;p51"/>
          <p:cNvCxnSpPr>
            <a:cxnSpLocks/>
          </p:cNvCxnSpPr>
          <p:nvPr/>
        </p:nvCxnSpPr>
        <p:spPr bwMode="auto">
          <a:xfrm>
            <a:off x="2162075" y="-35700"/>
            <a:ext cx="0" cy="2382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82" name="Google Shape;482;p51"/>
          <p:cNvGrpSpPr/>
          <p:nvPr/>
        </p:nvGrpSpPr>
        <p:grpSpPr bwMode="auto">
          <a:xfrm>
            <a:off x="8089940" y="561326"/>
            <a:ext cx="423413" cy="421569"/>
            <a:chOff x="7703675" y="2541175"/>
            <a:chExt cx="499425" cy="497250"/>
          </a:xfrm>
        </p:grpSpPr>
        <p:sp>
          <p:nvSpPr>
            <p:cNvPr id="483" name="Google Shape;483;p51"/>
            <p:cNvSpPr/>
            <p:nvPr/>
          </p:nvSpPr>
          <p:spPr bwMode="auto"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fill="norm" stroke="1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84" name="Google Shape;484;p51"/>
            <p:cNvSpPr/>
            <p:nvPr/>
          </p:nvSpPr>
          <p:spPr bwMode="auto"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fill="norm" stroke="1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85" name="Google Shape;485;p51"/>
            <p:cNvSpPr/>
            <p:nvPr/>
          </p:nvSpPr>
          <p:spPr bwMode="auto"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fill="norm" stroke="1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86" name="Google Shape;486;p51"/>
            <p:cNvSpPr/>
            <p:nvPr/>
          </p:nvSpPr>
          <p:spPr bwMode="auto"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fill="norm" stroke="1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87" name="Google Shape;487;p51"/>
            <p:cNvSpPr/>
            <p:nvPr/>
          </p:nvSpPr>
          <p:spPr bwMode="auto"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fill="norm" stroke="1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5" name="Google Shape;615;p54"/>
          <p:cNvSpPr txBox="1">
            <a:spLocks noGrp="1"/>
          </p:cNvSpPr>
          <p:nvPr>
            <p:ph type="ctrTitle"/>
          </p:nvPr>
        </p:nvSpPr>
        <p:spPr bwMode="auto">
          <a:xfrm flipH="1">
            <a:off x="1698072" y="2178475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A table !</a:t>
            </a:r>
            <a:endParaRPr/>
          </a:p>
        </p:txBody>
      </p:sp>
      <p:sp>
        <p:nvSpPr>
          <p:cNvPr id="616" name="Google Shape;616;p54"/>
          <p:cNvSpPr txBox="1">
            <a:spLocks noGrp="1"/>
          </p:cNvSpPr>
          <p:nvPr>
            <p:ph type="title" idx="2"/>
          </p:nvPr>
        </p:nvSpPr>
        <p:spPr bwMode="auto">
          <a:xfrm flipH="1">
            <a:off x="3914472" y="186665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05</a:t>
            </a:r>
            <a:endParaRPr/>
          </a:p>
        </p:txBody>
      </p:sp>
      <p:sp>
        <p:nvSpPr>
          <p:cNvPr id="617" name="Google Shape;617;p54"/>
          <p:cNvSpPr txBox="1">
            <a:spLocks noGrp="1"/>
          </p:cNvSpPr>
          <p:nvPr>
            <p:ph type="subTitle" idx="1"/>
          </p:nvPr>
        </p:nvSpPr>
        <p:spPr bwMode="auto">
          <a:xfrm>
            <a:off x="2668872" y="3476054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/>
              <a:t>Y</a:t>
            </a:r>
            <a:r>
              <a:rPr lang="en"/>
              <a:t> en aura pour tout le monde …</a:t>
            </a:r>
            <a:endParaRPr/>
          </a:p>
        </p:txBody>
      </p:sp>
      <p:cxnSp>
        <p:nvCxnSpPr>
          <p:cNvPr id="618" name="Google Shape;618;p54"/>
          <p:cNvCxnSpPr>
            <a:cxnSpLocks/>
          </p:cNvCxnSpPr>
          <p:nvPr/>
        </p:nvCxnSpPr>
        <p:spPr bwMode="auto">
          <a:xfrm>
            <a:off x="7015900" y="-35700"/>
            <a:ext cx="0" cy="2382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19" name="Google Shape;619;p54"/>
          <p:cNvGrpSpPr/>
          <p:nvPr/>
        </p:nvGrpSpPr>
        <p:grpSpPr bwMode="auto">
          <a:xfrm>
            <a:off x="8089940" y="561326"/>
            <a:ext cx="423413" cy="421569"/>
            <a:chOff x="7703675" y="2541175"/>
            <a:chExt cx="499425" cy="497250"/>
          </a:xfrm>
        </p:grpSpPr>
        <p:sp>
          <p:nvSpPr>
            <p:cNvPr id="620" name="Google Shape;620;p54"/>
            <p:cNvSpPr/>
            <p:nvPr/>
          </p:nvSpPr>
          <p:spPr bwMode="auto"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fill="norm" stroke="1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21" name="Google Shape;621;p54"/>
            <p:cNvSpPr/>
            <p:nvPr/>
          </p:nvSpPr>
          <p:spPr bwMode="auto"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fill="norm" stroke="1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22" name="Google Shape;622;p54"/>
            <p:cNvSpPr/>
            <p:nvPr/>
          </p:nvSpPr>
          <p:spPr bwMode="auto"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fill="norm" stroke="1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23" name="Google Shape;623;p54"/>
            <p:cNvSpPr/>
            <p:nvPr/>
          </p:nvSpPr>
          <p:spPr bwMode="auto"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fill="norm" stroke="1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24" name="Google Shape;624;p54"/>
            <p:cNvSpPr/>
            <p:nvPr/>
          </p:nvSpPr>
          <p:spPr bwMode="auto"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fill="norm" stroke="1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625" name="Google Shape;625;p54">
            <a:hlinkClick r:id="rId2" action="ppaction://hlinksldjump"/>
          </p:cNvPr>
          <p:cNvSpPr/>
          <p:nvPr/>
        </p:nvSpPr>
        <p:spPr bwMode="auto">
          <a:xfrm>
            <a:off x="7991475" y="463299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5" name="Google Shape;615;p54"/>
          <p:cNvSpPr txBox="1">
            <a:spLocks noGrp="1"/>
          </p:cNvSpPr>
          <p:nvPr>
            <p:ph type="ctrTitle"/>
          </p:nvPr>
        </p:nvSpPr>
        <p:spPr bwMode="auto">
          <a:xfrm flipH="1">
            <a:off x="1698072" y="2178475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Hexa Solutions</a:t>
            </a:r>
            <a:endParaRPr/>
          </a:p>
        </p:txBody>
      </p:sp>
      <p:sp>
        <p:nvSpPr>
          <p:cNvPr id="616" name="Google Shape;616;p54"/>
          <p:cNvSpPr txBox="1">
            <a:spLocks noGrp="1"/>
          </p:cNvSpPr>
          <p:nvPr>
            <p:ph type="title" idx="2"/>
          </p:nvPr>
        </p:nvSpPr>
        <p:spPr bwMode="auto">
          <a:xfrm flipH="1">
            <a:off x="3914472" y="186665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06</a:t>
            </a:r>
            <a:endParaRPr/>
          </a:p>
        </p:txBody>
      </p:sp>
      <p:sp>
        <p:nvSpPr>
          <p:cNvPr id="617" name="Google Shape;617;p54"/>
          <p:cNvSpPr txBox="1">
            <a:spLocks noGrp="1"/>
          </p:cNvSpPr>
          <p:nvPr>
            <p:ph type="subTitle" idx="1"/>
          </p:nvPr>
        </p:nvSpPr>
        <p:spPr bwMode="auto">
          <a:xfrm>
            <a:off x="2668872" y="3476054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fr-FR"/>
              <a:t>Présentation l’application de </a:t>
            </a:r>
            <a:r>
              <a:rPr lang="fr-FR"/>
              <a:t>Beez</a:t>
            </a:r>
            <a:endParaRPr/>
          </a:p>
        </p:txBody>
      </p:sp>
      <p:cxnSp>
        <p:nvCxnSpPr>
          <p:cNvPr id="618" name="Google Shape;618;p54"/>
          <p:cNvCxnSpPr>
            <a:cxnSpLocks/>
          </p:cNvCxnSpPr>
          <p:nvPr/>
        </p:nvCxnSpPr>
        <p:spPr bwMode="auto">
          <a:xfrm>
            <a:off x="7015900" y="-35700"/>
            <a:ext cx="0" cy="2382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19" name="Google Shape;619;p54"/>
          <p:cNvGrpSpPr/>
          <p:nvPr/>
        </p:nvGrpSpPr>
        <p:grpSpPr bwMode="auto">
          <a:xfrm>
            <a:off x="8089940" y="561326"/>
            <a:ext cx="423413" cy="421569"/>
            <a:chOff x="7703675" y="2541175"/>
            <a:chExt cx="499425" cy="497250"/>
          </a:xfrm>
        </p:grpSpPr>
        <p:sp>
          <p:nvSpPr>
            <p:cNvPr id="620" name="Google Shape;620;p54"/>
            <p:cNvSpPr/>
            <p:nvPr/>
          </p:nvSpPr>
          <p:spPr bwMode="auto"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fill="norm" stroke="1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21" name="Google Shape;621;p54"/>
            <p:cNvSpPr/>
            <p:nvPr/>
          </p:nvSpPr>
          <p:spPr bwMode="auto"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fill="norm" stroke="1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22" name="Google Shape;622;p54"/>
            <p:cNvSpPr/>
            <p:nvPr/>
          </p:nvSpPr>
          <p:spPr bwMode="auto"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fill="norm" stroke="1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23" name="Google Shape;623;p54"/>
            <p:cNvSpPr/>
            <p:nvPr/>
          </p:nvSpPr>
          <p:spPr bwMode="auto"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fill="norm" stroke="1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624" name="Google Shape;624;p54"/>
            <p:cNvSpPr/>
            <p:nvPr/>
          </p:nvSpPr>
          <p:spPr bwMode="auto"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fill="norm" stroke="1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625" name="Google Shape;625;p54">
            <a:hlinkClick r:id="rId2" action="ppaction://hlinksldjump"/>
          </p:cNvPr>
          <p:cNvSpPr/>
          <p:nvPr/>
        </p:nvSpPr>
        <p:spPr bwMode="auto">
          <a:xfrm>
            <a:off x="7991475" y="463299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2" name="Google Shape;662;p56"/>
          <p:cNvSpPr txBox="1">
            <a:spLocks noGrp="1"/>
          </p:cNvSpPr>
          <p:nvPr>
            <p:ph type="ctrTitle"/>
          </p:nvPr>
        </p:nvSpPr>
        <p:spPr bwMode="auto">
          <a:xfrm flipH="1">
            <a:off x="1974150" y="1161000"/>
            <a:ext cx="5195700" cy="136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/>
              <a:t>THANKS</a:t>
            </a:r>
            <a:endParaRPr/>
          </a:p>
        </p:txBody>
      </p:sp>
      <p:cxnSp>
        <p:nvCxnSpPr>
          <p:cNvPr id="677" name="Google Shape;677;p56"/>
          <p:cNvCxnSpPr>
            <a:cxnSpLocks/>
          </p:cNvCxnSpPr>
          <p:nvPr/>
        </p:nvCxnSpPr>
        <p:spPr bwMode="auto">
          <a:xfrm rot="10800000">
            <a:off x="-125" y="4765850"/>
            <a:ext cx="9585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Merci de votre attention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1" name="Google Shape;411;p46"/>
          <p:cNvSpPr/>
          <p:nvPr/>
        </p:nvSpPr>
        <p:spPr bwMode="auto">
          <a:xfrm rot="-5400000" flipH="1">
            <a:off x="5612133" y="1777133"/>
            <a:ext cx="1975500" cy="2628900"/>
          </a:xfrm>
          <a:prstGeom prst="snip1Rect">
            <a:avLst>
              <a:gd name="adj" fmla="val 16667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13" name="Google Shape;413;p46"/>
          <p:cNvSpPr/>
          <p:nvPr/>
        </p:nvSpPr>
        <p:spPr bwMode="auto">
          <a:xfrm rot="5400000">
            <a:off x="987245" y="855925"/>
            <a:ext cx="3520547" cy="3824515"/>
          </a:xfrm>
          <a:prstGeom prst="snip1Rect">
            <a:avLst>
              <a:gd name="adj" fmla="val 16667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415" name="Google Shape;415;p46"/>
          <p:cNvSpPr txBox="1">
            <a:spLocks noGrp="1"/>
          </p:cNvSpPr>
          <p:nvPr>
            <p:ph type="ctrTitle"/>
          </p:nvPr>
        </p:nvSpPr>
        <p:spPr bwMode="auto">
          <a:xfrm>
            <a:off x="3780208" y="24850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solidFill>
                  <a:srgbClr val="FFC000"/>
                </a:solidFill>
              </a:rPr>
              <a:t>Education numérique</a:t>
            </a:r>
            <a:endParaRPr>
              <a:solidFill>
                <a:srgbClr val="FFC000"/>
              </a:solidFill>
            </a:endParaRPr>
          </a:p>
        </p:txBody>
      </p:sp>
      <p:sp>
        <p:nvSpPr>
          <p:cNvPr id="416" name="Google Shape;416;p46"/>
          <p:cNvSpPr txBox="1">
            <a:spLocks noGrp="1"/>
          </p:cNvSpPr>
          <p:nvPr>
            <p:ph type="ctrTitle" idx="2"/>
          </p:nvPr>
        </p:nvSpPr>
        <p:spPr bwMode="auto">
          <a:xfrm>
            <a:off x="2825112" y="3994891"/>
            <a:ext cx="12579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solidFill>
                  <a:schemeClr val="lt1"/>
                </a:solidFill>
              </a:rPr>
              <a:t>2017 - 2021</a:t>
            </a:r>
            <a:endParaRPr/>
          </a:p>
        </p:txBody>
      </p:sp>
      <p:sp>
        <p:nvSpPr>
          <p:cNvPr id="417" name="Google Shape;417;p46"/>
          <p:cNvSpPr txBox="1">
            <a:spLocks noGrp="1"/>
          </p:cNvSpPr>
          <p:nvPr>
            <p:ph type="subTitle" idx="1"/>
          </p:nvPr>
        </p:nvSpPr>
        <p:spPr bwMode="auto">
          <a:xfrm>
            <a:off x="1549251" y="1464383"/>
            <a:ext cx="2797778" cy="410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400">
                <a:solidFill>
                  <a:schemeClr val="lt1"/>
                </a:solidFill>
                <a:latin typeface="Exo 2"/>
              </a:rPr>
              <a:t>Equipements des classes en TBI</a:t>
            </a:r>
            <a:endParaRPr sz="1400">
              <a:latin typeface="Exo 2"/>
            </a:endParaRPr>
          </a:p>
        </p:txBody>
      </p:sp>
      <p:sp>
        <p:nvSpPr>
          <p:cNvPr id="418" name="Google Shape;418;p46"/>
          <p:cNvSpPr txBox="1">
            <a:spLocks noGrp="1"/>
          </p:cNvSpPr>
          <p:nvPr>
            <p:ph type="ctrTitle" idx="3"/>
          </p:nvPr>
        </p:nvSpPr>
        <p:spPr bwMode="auto">
          <a:xfrm>
            <a:off x="5815057" y="3651833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>
                <a:solidFill>
                  <a:schemeClr val="lt1"/>
                </a:solidFill>
              </a:rPr>
              <a:t>2022</a:t>
            </a:r>
            <a:endParaRPr/>
          </a:p>
        </p:txBody>
      </p:sp>
      <p:sp>
        <p:nvSpPr>
          <p:cNvPr id="14" name="Google Shape;417;p46"/>
          <p:cNvSpPr txBox="1"/>
          <p:nvPr/>
        </p:nvSpPr>
        <p:spPr bwMode="auto">
          <a:xfrm>
            <a:off x="1616762" y="2010832"/>
            <a:ext cx="2727586" cy="41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 marL="0" indent="0">
              <a:defRPr/>
            </a:pPr>
            <a:r>
              <a:rPr lang="fr-FR" sz="1400">
                <a:solidFill>
                  <a:schemeClr val="lt1"/>
                </a:solidFill>
                <a:latin typeface="Exo 2"/>
              </a:rPr>
              <a:t>Câblage réseau des écoles</a:t>
            </a:r>
            <a:endParaRPr lang="fr-FR" sz="1400">
              <a:latin typeface="Exo 2"/>
            </a:endParaRPr>
          </a:p>
        </p:txBody>
      </p:sp>
      <p:sp>
        <p:nvSpPr>
          <p:cNvPr id="15" name="Google Shape;417;p46"/>
          <p:cNvSpPr txBox="1"/>
          <p:nvPr/>
        </p:nvSpPr>
        <p:spPr bwMode="auto">
          <a:xfrm>
            <a:off x="1598843" y="2620639"/>
            <a:ext cx="2271512" cy="47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 marL="0" indent="0">
              <a:defRPr/>
            </a:pPr>
            <a:r>
              <a:rPr lang="fr-FR" sz="1400">
                <a:solidFill>
                  <a:schemeClr val="lt1"/>
                </a:solidFill>
                <a:latin typeface="Exo 2"/>
              </a:rPr>
              <a:t>Renouvellement des pc </a:t>
            </a:r>
            <a:endParaRPr lang="fr-FR" sz="1400">
              <a:latin typeface="Exo 2"/>
            </a:endParaRPr>
          </a:p>
        </p:txBody>
      </p:sp>
      <p:sp>
        <p:nvSpPr>
          <p:cNvPr id="16" name="Google Shape;417;p46"/>
          <p:cNvSpPr txBox="1"/>
          <p:nvPr/>
        </p:nvSpPr>
        <p:spPr bwMode="auto">
          <a:xfrm>
            <a:off x="1646757" y="3167579"/>
            <a:ext cx="2157300" cy="58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</a:defRPr>
            </a:lvl9pPr>
          </a:lstStyle>
          <a:p>
            <a:pPr marL="0" indent="0">
              <a:defRPr/>
            </a:pPr>
            <a:r>
              <a:rPr lang="fr-FR" sz="1400">
                <a:solidFill>
                  <a:schemeClr val="lt1"/>
                </a:solidFill>
                <a:latin typeface="Exo 2"/>
              </a:rPr>
              <a:t>Logiciel ENT </a:t>
            </a:r>
            <a:r>
              <a:rPr lang="fr-FR" sz="1400">
                <a:solidFill>
                  <a:schemeClr val="lt1"/>
                </a:solidFill>
                <a:latin typeface="Exo 2"/>
              </a:rPr>
              <a:t>EduMoov</a:t>
            </a:r>
            <a:endParaRPr lang="fr-FR" sz="1400">
              <a:latin typeface="Exo 2"/>
            </a:endParaRPr>
          </a:p>
        </p:txBody>
      </p:sp>
      <p:grpSp>
        <p:nvGrpSpPr>
          <p:cNvPr id="17" name="Google Shape;5648;p69"/>
          <p:cNvGrpSpPr/>
          <p:nvPr/>
        </p:nvGrpSpPr>
        <p:grpSpPr bwMode="auto">
          <a:xfrm>
            <a:off x="1212411" y="1469136"/>
            <a:ext cx="322098" cy="370529"/>
            <a:chOff x="-42971725" y="3217825"/>
            <a:chExt cx="275675" cy="317125"/>
          </a:xfrm>
        </p:grpSpPr>
        <p:sp>
          <p:nvSpPr>
            <p:cNvPr id="18" name="Google Shape;5649;p69"/>
            <p:cNvSpPr/>
            <p:nvPr/>
          </p:nvSpPr>
          <p:spPr bwMode="auto">
            <a:xfrm>
              <a:off x="-42951250" y="3279250"/>
              <a:ext cx="233950" cy="152050"/>
            </a:xfrm>
            <a:custGeom>
              <a:avLst/>
              <a:gdLst/>
              <a:ahLst/>
              <a:cxnLst/>
              <a:rect l="l" t="t" r="r" b="b"/>
              <a:pathLst>
                <a:path w="9358" h="6082" fill="norm" stroke="1" extrusionOk="0">
                  <a:moveTo>
                    <a:pt x="379" y="1"/>
                  </a:moveTo>
                  <a:cubicBezTo>
                    <a:pt x="158" y="1"/>
                    <a:pt x="1" y="221"/>
                    <a:pt x="1" y="410"/>
                  </a:cubicBezTo>
                  <a:lnTo>
                    <a:pt x="1" y="6081"/>
                  </a:lnTo>
                  <a:lnTo>
                    <a:pt x="9357" y="6081"/>
                  </a:lnTo>
                  <a:lnTo>
                    <a:pt x="9357" y="410"/>
                  </a:lnTo>
                  <a:cubicBezTo>
                    <a:pt x="9357" y="158"/>
                    <a:pt x="9168" y="1"/>
                    <a:pt x="897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19" name="Google Shape;5650;p69"/>
            <p:cNvSpPr/>
            <p:nvPr/>
          </p:nvSpPr>
          <p:spPr bwMode="auto">
            <a:xfrm>
              <a:off x="-42971725" y="3451750"/>
              <a:ext cx="275675" cy="83199"/>
            </a:xfrm>
            <a:custGeom>
              <a:avLst/>
              <a:gdLst/>
              <a:ahLst/>
              <a:cxnLst/>
              <a:rect l="l" t="t" r="r" b="b"/>
              <a:pathLst>
                <a:path w="11027" h="3328" fill="norm" stroke="1" extrusionOk="0">
                  <a:moveTo>
                    <a:pt x="63" y="0"/>
                  </a:moveTo>
                  <a:cubicBezTo>
                    <a:pt x="32" y="126"/>
                    <a:pt x="0" y="284"/>
                    <a:pt x="0" y="410"/>
                  </a:cubicBezTo>
                  <a:cubicBezTo>
                    <a:pt x="0" y="1103"/>
                    <a:pt x="536" y="1670"/>
                    <a:pt x="1198" y="1670"/>
                  </a:cubicBezTo>
                  <a:lnTo>
                    <a:pt x="3151" y="1670"/>
                  </a:lnTo>
                  <a:lnTo>
                    <a:pt x="2615" y="2710"/>
                  </a:lnTo>
                  <a:cubicBezTo>
                    <a:pt x="2521" y="2930"/>
                    <a:pt x="2615" y="3182"/>
                    <a:pt x="2836" y="3277"/>
                  </a:cubicBezTo>
                  <a:cubicBezTo>
                    <a:pt x="2889" y="3312"/>
                    <a:pt x="2949" y="3328"/>
                    <a:pt x="3009" y="3328"/>
                  </a:cubicBezTo>
                  <a:cubicBezTo>
                    <a:pt x="3166" y="3328"/>
                    <a:pt x="3326" y="3224"/>
                    <a:pt x="3371" y="3088"/>
                  </a:cubicBezTo>
                  <a:lnTo>
                    <a:pt x="4096" y="1639"/>
                  </a:lnTo>
                  <a:lnTo>
                    <a:pt x="5073" y="1639"/>
                  </a:lnTo>
                  <a:lnTo>
                    <a:pt x="5073" y="2867"/>
                  </a:lnTo>
                  <a:cubicBezTo>
                    <a:pt x="5073" y="3119"/>
                    <a:pt x="5262" y="3308"/>
                    <a:pt x="5514" y="3308"/>
                  </a:cubicBezTo>
                  <a:cubicBezTo>
                    <a:pt x="5734" y="3308"/>
                    <a:pt x="5892" y="3119"/>
                    <a:pt x="5892" y="2867"/>
                  </a:cubicBezTo>
                  <a:lnTo>
                    <a:pt x="5892" y="1639"/>
                  </a:lnTo>
                  <a:lnTo>
                    <a:pt x="6868" y="1639"/>
                  </a:lnTo>
                  <a:lnTo>
                    <a:pt x="7593" y="3088"/>
                  </a:lnTo>
                  <a:cubicBezTo>
                    <a:pt x="7688" y="3230"/>
                    <a:pt x="7835" y="3301"/>
                    <a:pt x="7983" y="3301"/>
                  </a:cubicBezTo>
                  <a:cubicBezTo>
                    <a:pt x="8032" y="3301"/>
                    <a:pt x="8081" y="3293"/>
                    <a:pt x="8129" y="3277"/>
                  </a:cubicBezTo>
                  <a:cubicBezTo>
                    <a:pt x="8349" y="3151"/>
                    <a:pt x="8412" y="2930"/>
                    <a:pt x="8349" y="2710"/>
                  </a:cubicBezTo>
                  <a:lnTo>
                    <a:pt x="7814" y="1670"/>
                  </a:lnTo>
                  <a:lnTo>
                    <a:pt x="9767" y="1670"/>
                  </a:lnTo>
                  <a:cubicBezTo>
                    <a:pt x="10429" y="1670"/>
                    <a:pt x="11027" y="1103"/>
                    <a:pt x="11027" y="410"/>
                  </a:cubicBezTo>
                  <a:cubicBezTo>
                    <a:pt x="11027" y="252"/>
                    <a:pt x="10964" y="126"/>
                    <a:pt x="1093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0" name="Google Shape;5651;p69"/>
            <p:cNvSpPr/>
            <p:nvPr/>
          </p:nvSpPr>
          <p:spPr bwMode="auto">
            <a:xfrm>
              <a:off x="-42866975" y="3217825"/>
              <a:ext cx="63025" cy="40975"/>
            </a:xfrm>
            <a:custGeom>
              <a:avLst/>
              <a:gdLst/>
              <a:ahLst/>
              <a:cxnLst/>
              <a:rect l="l" t="t" r="r" b="b"/>
              <a:pathLst>
                <a:path w="2521" h="1639" fill="norm" stroke="1" extrusionOk="0">
                  <a:moveTo>
                    <a:pt x="442" y="0"/>
                  </a:moveTo>
                  <a:cubicBezTo>
                    <a:pt x="221" y="0"/>
                    <a:pt x="1" y="189"/>
                    <a:pt x="1" y="410"/>
                  </a:cubicBezTo>
                  <a:lnTo>
                    <a:pt x="1" y="1639"/>
                  </a:lnTo>
                  <a:lnTo>
                    <a:pt x="2489" y="1639"/>
                  </a:lnTo>
                  <a:lnTo>
                    <a:pt x="2489" y="410"/>
                  </a:lnTo>
                  <a:lnTo>
                    <a:pt x="2521" y="410"/>
                  </a:lnTo>
                  <a:cubicBezTo>
                    <a:pt x="2521" y="189"/>
                    <a:pt x="2332" y="0"/>
                    <a:pt x="211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26" name="Google Shape;6185;p70"/>
          <p:cNvGrpSpPr/>
          <p:nvPr/>
        </p:nvGrpSpPr>
        <p:grpSpPr bwMode="auto">
          <a:xfrm>
            <a:off x="1196225" y="2010832"/>
            <a:ext cx="366364" cy="367290"/>
            <a:chOff x="-61784125" y="3377700"/>
            <a:chExt cx="316649" cy="317450"/>
          </a:xfrm>
        </p:grpSpPr>
        <p:sp>
          <p:nvSpPr>
            <p:cNvPr id="27" name="Google Shape;6186;p70"/>
            <p:cNvSpPr/>
            <p:nvPr/>
          </p:nvSpPr>
          <p:spPr bwMode="auto">
            <a:xfrm>
              <a:off x="-61688025" y="3460400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fill="norm" stroke="1" extrusionOk="0">
                  <a:moveTo>
                    <a:pt x="630" y="1"/>
                  </a:moveTo>
                  <a:cubicBezTo>
                    <a:pt x="252" y="442"/>
                    <a:pt x="0" y="1041"/>
                    <a:pt x="0" y="1671"/>
                  </a:cubicBezTo>
                  <a:cubicBezTo>
                    <a:pt x="0" y="1891"/>
                    <a:pt x="189" y="2049"/>
                    <a:pt x="441" y="2049"/>
                  </a:cubicBezTo>
                  <a:lnTo>
                    <a:pt x="4568" y="2049"/>
                  </a:lnTo>
                  <a:cubicBezTo>
                    <a:pt x="4820" y="2049"/>
                    <a:pt x="4978" y="1860"/>
                    <a:pt x="4978" y="1671"/>
                  </a:cubicBezTo>
                  <a:cubicBezTo>
                    <a:pt x="4978" y="1041"/>
                    <a:pt x="4726" y="442"/>
                    <a:pt x="4348" y="1"/>
                  </a:cubicBezTo>
                  <a:cubicBezTo>
                    <a:pt x="3875" y="568"/>
                    <a:pt x="3182" y="852"/>
                    <a:pt x="2489" y="852"/>
                  </a:cubicBezTo>
                  <a:cubicBezTo>
                    <a:pt x="1827" y="852"/>
                    <a:pt x="1134" y="568"/>
                    <a:pt x="63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8" name="Google Shape;6187;p70"/>
            <p:cNvSpPr/>
            <p:nvPr/>
          </p:nvSpPr>
          <p:spPr bwMode="auto">
            <a:xfrm>
              <a:off x="-61677800" y="3518900"/>
              <a:ext cx="104775" cy="61849"/>
            </a:xfrm>
            <a:custGeom>
              <a:avLst/>
              <a:gdLst/>
              <a:ahLst/>
              <a:cxnLst/>
              <a:rect l="l" t="t" r="r" b="b"/>
              <a:pathLst>
                <a:path w="4191" h="2474" fill="norm" stroke="1" extrusionOk="0">
                  <a:moveTo>
                    <a:pt x="2096" y="0"/>
                  </a:moveTo>
                  <a:cubicBezTo>
                    <a:pt x="1985" y="0"/>
                    <a:pt x="1875" y="40"/>
                    <a:pt x="1796" y="118"/>
                  </a:cubicBezTo>
                  <a:lnTo>
                    <a:pt x="158" y="1757"/>
                  </a:lnTo>
                  <a:cubicBezTo>
                    <a:pt x="1" y="1914"/>
                    <a:pt x="1" y="2198"/>
                    <a:pt x="158" y="2355"/>
                  </a:cubicBezTo>
                  <a:cubicBezTo>
                    <a:pt x="237" y="2434"/>
                    <a:pt x="339" y="2473"/>
                    <a:pt x="442" y="2473"/>
                  </a:cubicBezTo>
                  <a:cubicBezTo>
                    <a:pt x="544" y="2473"/>
                    <a:pt x="646" y="2434"/>
                    <a:pt x="725" y="2355"/>
                  </a:cubicBezTo>
                  <a:lnTo>
                    <a:pt x="2111" y="969"/>
                  </a:lnTo>
                  <a:lnTo>
                    <a:pt x="3498" y="2355"/>
                  </a:lnTo>
                  <a:cubicBezTo>
                    <a:pt x="3576" y="2434"/>
                    <a:pt x="3687" y="2473"/>
                    <a:pt x="3797" y="2473"/>
                  </a:cubicBezTo>
                  <a:cubicBezTo>
                    <a:pt x="3907" y="2473"/>
                    <a:pt x="4017" y="2434"/>
                    <a:pt x="4096" y="2355"/>
                  </a:cubicBezTo>
                  <a:cubicBezTo>
                    <a:pt x="4191" y="2198"/>
                    <a:pt x="4191" y="1914"/>
                    <a:pt x="4033" y="1757"/>
                  </a:cubicBezTo>
                  <a:lnTo>
                    <a:pt x="2395" y="118"/>
                  </a:lnTo>
                  <a:cubicBezTo>
                    <a:pt x="2316" y="40"/>
                    <a:pt x="2206" y="0"/>
                    <a:pt x="209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29" name="Google Shape;6188;p70"/>
            <p:cNvSpPr/>
            <p:nvPr/>
          </p:nvSpPr>
          <p:spPr bwMode="auto">
            <a:xfrm>
              <a:off x="-61667550" y="3377700"/>
              <a:ext cx="82700" cy="82725"/>
            </a:xfrm>
            <a:custGeom>
              <a:avLst/>
              <a:gdLst/>
              <a:ahLst/>
              <a:cxnLst/>
              <a:rect l="l" t="t" r="r" b="b"/>
              <a:pathLst>
                <a:path w="3308" h="3309" fill="norm" stroke="1" extrusionOk="0">
                  <a:moveTo>
                    <a:pt x="1670" y="1"/>
                  </a:moveTo>
                  <a:cubicBezTo>
                    <a:pt x="756" y="1"/>
                    <a:pt x="0" y="757"/>
                    <a:pt x="0" y="1671"/>
                  </a:cubicBezTo>
                  <a:cubicBezTo>
                    <a:pt x="0" y="2584"/>
                    <a:pt x="756" y="3309"/>
                    <a:pt x="1670" y="3309"/>
                  </a:cubicBezTo>
                  <a:cubicBezTo>
                    <a:pt x="2584" y="3309"/>
                    <a:pt x="3308" y="2584"/>
                    <a:pt x="3308" y="1671"/>
                  </a:cubicBezTo>
                  <a:cubicBezTo>
                    <a:pt x="3308" y="757"/>
                    <a:pt x="2584" y="1"/>
                    <a:pt x="1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0" name="Google Shape;6189;p70"/>
            <p:cNvSpPr/>
            <p:nvPr/>
          </p:nvSpPr>
          <p:spPr bwMode="auto">
            <a:xfrm>
              <a:off x="-61591150" y="3643150"/>
              <a:ext cx="123675" cy="51200"/>
            </a:xfrm>
            <a:custGeom>
              <a:avLst/>
              <a:gdLst/>
              <a:ahLst/>
              <a:cxnLst/>
              <a:rect l="l" t="t" r="r" b="b"/>
              <a:pathLst>
                <a:path w="4947" h="2048" fill="norm" stroke="1" extrusionOk="0">
                  <a:moveTo>
                    <a:pt x="630" y="0"/>
                  </a:moveTo>
                  <a:cubicBezTo>
                    <a:pt x="221" y="410"/>
                    <a:pt x="0" y="1008"/>
                    <a:pt x="0" y="1638"/>
                  </a:cubicBezTo>
                  <a:cubicBezTo>
                    <a:pt x="0" y="1890"/>
                    <a:pt x="189" y="2048"/>
                    <a:pt x="378" y="2048"/>
                  </a:cubicBezTo>
                  <a:lnTo>
                    <a:pt x="4505" y="2048"/>
                  </a:lnTo>
                  <a:cubicBezTo>
                    <a:pt x="4757" y="2048"/>
                    <a:pt x="4946" y="1827"/>
                    <a:pt x="4946" y="1638"/>
                  </a:cubicBezTo>
                  <a:cubicBezTo>
                    <a:pt x="4946" y="1008"/>
                    <a:pt x="4726" y="410"/>
                    <a:pt x="4316" y="0"/>
                  </a:cubicBezTo>
                  <a:cubicBezTo>
                    <a:pt x="3844" y="536"/>
                    <a:pt x="3182" y="819"/>
                    <a:pt x="2458" y="819"/>
                  </a:cubicBezTo>
                  <a:cubicBezTo>
                    <a:pt x="1796" y="819"/>
                    <a:pt x="1134" y="536"/>
                    <a:pt x="63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1" name="Google Shape;6190;p70"/>
            <p:cNvSpPr/>
            <p:nvPr/>
          </p:nvSpPr>
          <p:spPr bwMode="auto">
            <a:xfrm>
              <a:off x="-61570675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fill="norm" stroke="1" extrusionOk="0">
                  <a:moveTo>
                    <a:pt x="1670" y="0"/>
                  </a:moveTo>
                  <a:cubicBezTo>
                    <a:pt x="756" y="0"/>
                    <a:pt x="0" y="725"/>
                    <a:pt x="0" y="1638"/>
                  </a:cubicBezTo>
                  <a:cubicBezTo>
                    <a:pt x="0" y="2552"/>
                    <a:pt x="756" y="3308"/>
                    <a:pt x="1670" y="3308"/>
                  </a:cubicBezTo>
                  <a:cubicBezTo>
                    <a:pt x="2552" y="3308"/>
                    <a:pt x="3308" y="2552"/>
                    <a:pt x="3308" y="1638"/>
                  </a:cubicBezTo>
                  <a:cubicBezTo>
                    <a:pt x="3308" y="725"/>
                    <a:pt x="2552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2" name="Google Shape;6191;p70"/>
            <p:cNvSpPr/>
            <p:nvPr/>
          </p:nvSpPr>
          <p:spPr bwMode="auto">
            <a:xfrm>
              <a:off x="-61784125" y="3643925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fill="norm" stroke="1" extrusionOk="0">
                  <a:moveTo>
                    <a:pt x="662" y="1"/>
                  </a:moveTo>
                  <a:cubicBezTo>
                    <a:pt x="252" y="442"/>
                    <a:pt x="32" y="1009"/>
                    <a:pt x="32" y="1639"/>
                  </a:cubicBezTo>
                  <a:cubicBezTo>
                    <a:pt x="0" y="1859"/>
                    <a:pt x="189" y="2048"/>
                    <a:pt x="410" y="2048"/>
                  </a:cubicBezTo>
                  <a:lnTo>
                    <a:pt x="4569" y="2048"/>
                  </a:lnTo>
                  <a:cubicBezTo>
                    <a:pt x="4789" y="2048"/>
                    <a:pt x="4978" y="1859"/>
                    <a:pt x="4978" y="1639"/>
                  </a:cubicBezTo>
                  <a:cubicBezTo>
                    <a:pt x="4978" y="1009"/>
                    <a:pt x="4758" y="442"/>
                    <a:pt x="4348" y="1"/>
                  </a:cubicBezTo>
                  <a:cubicBezTo>
                    <a:pt x="3876" y="536"/>
                    <a:pt x="3214" y="820"/>
                    <a:pt x="2521" y="820"/>
                  </a:cubicBezTo>
                  <a:cubicBezTo>
                    <a:pt x="1828" y="820"/>
                    <a:pt x="1166" y="536"/>
                    <a:pt x="66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3" name="Google Shape;6192;p70"/>
            <p:cNvSpPr/>
            <p:nvPr/>
          </p:nvSpPr>
          <p:spPr bwMode="auto">
            <a:xfrm>
              <a:off x="-61763650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fill="norm" stroke="1" extrusionOk="0">
                  <a:moveTo>
                    <a:pt x="1670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0" y="3308"/>
                  </a:cubicBezTo>
                  <a:cubicBezTo>
                    <a:pt x="2552" y="3308"/>
                    <a:pt x="3309" y="2552"/>
                    <a:pt x="3309" y="1638"/>
                  </a:cubicBezTo>
                  <a:cubicBezTo>
                    <a:pt x="3309" y="725"/>
                    <a:pt x="2552" y="0"/>
                    <a:pt x="167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34" name="Google Shape;5737;p69"/>
          <p:cNvGrpSpPr/>
          <p:nvPr/>
        </p:nvGrpSpPr>
        <p:grpSpPr bwMode="auto">
          <a:xfrm>
            <a:off x="1177450" y="3175502"/>
            <a:ext cx="369974" cy="369068"/>
            <a:chOff x="-38537400" y="3588000"/>
            <a:chExt cx="316649" cy="315875"/>
          </a:xfrm>
        </p:grpSpPr>
        <p:sp>
          <p:nvSpPr>
            <p:cNvPr id="35" name="Google Shape;5738;p69"/>
            <p:cNvSpPr/>
            <p:nvPr/>
          </p:nvSpPr>
          <p:spPr bwMode="auto">
            <a:xfrm>
              <a:off x="-38327899" y="3719550"/>
              <a:ext cx="20500" cy="41750"/>
            </a:xfrm>
            <a:custGeom>
              <a:avLst/>
              <a:gdLst/>
              <a:ahLst/>
              <a:cxnLst/>
              <a:rect l="l" t="t" r="r" b="b"/>
              <a:pathLst>
                <a:path w="820" h="1670" fill="norm" stroke="1" extrusionOk="0">
                  <a:moveTo>
                    <a:pt x="1" y="0"/>
                  </a:moveTo>
                  <a:lnTo>
                    <a:pt x="1" y="1229"/>
                  </a:lnTo>
                  <a:cubicBezTo>
                    <a:pt x="1" y="1449"/>
                    <a:pt x="190" y="1607"/>
                    <a:pt x="442" y="1670"/>
                  </a:cubicBezTo>
                  <a:cubicBezTo>
                    <a:pt x="631" y="1607"/>
                    <a:pt x="820" y="1449"/>
                    <a:pt x="820" y="1229"/>
                  </a:cubicBezTo>
                  <a:lnTo>
                    <a:pt x="82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6" name="Google Shape;5739;p69"/>
            <p:cNvSpPr/>
            <p:nvPr/>
          </p:nvSpPr>
          <p:spPr bwMode="auto">
            <a:xfrm>
              <a:off x="-38452350" y="3719550"/>
              <a:ext cx="21300" cy="41750"/>
            </a:xfrm>
            <a:custGeom>
              <a:avLst/>
              <a:gdLst/>
              <a:ahLst/>
              <a:cxnLst/>
              <a:rect l="l" t="t" r="r" b="b"/>
              <a:pathLst>
                <a:path w="852" h="1670" fill="norm" stroke="1" extrusionOk="0">
                  <a:moveTo>
                    <a:pt x="1" y="0"/>
                  </a:moveTo>
                  <a:lnTo>
                    <a:pt x="1" y="1229"/>
                  </a:lnTo>
                  <a:cubicBezTo>
                    <a:pt x="1" y="1449"/>
                    <a:pt x="221" y="1607"/>
                    <a:pt x="410" y="1670"/>
                  </a:cubicBezTo>
                  <a:cubicBezTo>
                    <a:pt x="631" y="1607"/>
                    <a:pt x="851" y="1449"/>
                    <a:pt x="851" y="1229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7" name="Google Shape;5740;p69"/>
            <p:cNvSpPr/>
            <p:nvPr/>
          </p:nvSpPr>
          <p:spPr bwMode="auto">
            <a:xfrm>
              <a:off x="-38516925" y="3759700"/>
              <a:ext cx="275700" cy="144175"/>
            </a:xfrm>
            <a:custGeom>
              <a:avLst/>
              <a:gdLst/>
              <a:ahLst/>
              <a:cxnLst/>
              <a:rect l="l" t="t" r="r" b="b"/>
              <a:pathLst>
                <a:path w="11028" h="5767" fill="norm" stroke="1" extrusionOk="0">
                  <a:moveTo>
                    <a:pt x="7152" y="1671"/>
                  </a:moveTo>
                  <a:cubicBezTo>
                    <a:pt x="7404" y="1671"/>
                    <a:pt x="7593" y="1860"/>
                    <a:pt x="7593" y="2112"/>
                  </a:cubicBezTo>
                  <a:lnTo>
                    <a:pt x="7593" y="3750"/>
                  </a:lnTo>
                  <a:cubicBezTo>
                    <a:pt x="7593" y="4002"/>
                    <a:pt x="7404" y="4159"/>
                    <a:pt x="7152" y="4159"/>
                  </a:cubicBezTo>
                  <a:lnTo>
                    <a:pt x="3844" y="4159"/>
                  </a:lnTo>
                  <a:cubicBezTo>
                    <a:pt x="3624" y="4159"/>
                    <a:pt x="3434" y="3939"/>
                    <a:pt x="3434" y="3750"/>
                  </a:cubicBezTo>
                  <a:lnTo>
                    <a:pt x="3434" y="2112"/>
                  </a:lnTo>
                  <a:cubicBezTo>
                    <a:pt x="3434" y="1860"/>
                    <a:pt x="3624" y="1671"/>
                    <a:pt x="3844" y="1671"/>
                  </a:cubicBezTo>
                  <a:close/>
                  <a:moveTo>
                    <a:pt x="0" y="1"/>
                  </a:moveTo>
                  <a:lnTo>
                    <a:pt x="0" y="4537"/>
                  </a:lnTo>
                  <a:cubicBezTo>
                    <a:pt x="0" y="5199"/>
                    <a:pt x="568" y="5766"/>
                    <a:pt x="1261" y="5766"/>
                  </a:cubicBezTo>
                  <a:lnTo>
                    <a:pt x="9798" y="5766"/>
                  </a:lnTo>
                  <a:cubicBezTo>
                    <a:pt x="10460" y="5766"/>
                    <a:pt x="11027" y="5199"/>
                    <a:pt x="11027" y="4537"/>
                  </a:cubicBezTo>
                  <a:lnTo>
                    <a:pt x="11027" y="1"/>
                  </a:lnTo>
                  <a:lnTo>
                    <a:pt x="9168" y="1"/>
                  </a:lnTo>
                  <a:cubicBezTo>
                    <a:pt x="9011" y="473"/>
                    <a:pt x="8538" y="851"/>
                    <a:pt x="8003" y="851"/>
                  </a:cubicBezTo>
                  <a:cubicBezTo>
                    <a:pt x="7436" y="851"/>
                    <a:pt x="6995" y="473"/>
                    <a:pt x="6806" y="1"/>
                  </a:cubicBezTo>
                  <a:lnTo>
                    <a:pt x="4159" y="1"/>
                  </a:lnTo>
                  <a:cubicBezTo>
                    <a:pt x="4002" y="473"/>
                    <a:pt x="3560" y="851"/>
                    <a:pt x="2993" y="851"/>
                  </a:cubicBezTo>
                  <a:cubicBezTo>
                    <a:pt x="2489" y="851"/>
                    <a:pt x="2017" y="536"/>
                    <a:pt x="185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38" name="Google Shape;5741;p69"/>
            <p:cNvSpPr/>
            <p:nvPr/>
          </p:nvSpPr>
          <p:spPr bwMode="auto">
            <a:xfrm>
              <a:off x="-38537400" y="3588000"/>
              <a:ext cx="316649" cy="151250"/>
            </a:xfrm>
            <a:custGeom>
              <a:avLst/>
              <a:gdLst/>
              <a:ahLst/>
              <a:cxnLst/>
              <a:rect l="l" t="t" r="r" b="b"/>
              <a:pathLst>
                <a:path w="12666" h="6050" fill="norm" stroke="1" extrusionOk="0">
                  <a:moveTo>
                    <a:pt x="7971" y="820"/>
                  </a:moveTo>
                  <a:cubicBezTo>
                    <a:pt x="8223" y="820"/>
                    <a:pt x="8381" y="1009"/>
                    <a:pt x="8412" y="1229"/>
                  </a:cubicBezTo>
                  <a:lnTo>
                    <a:pt x="8412" y="1639"/>
                  </a:lnTo>
                  <a:lnTo>
                    <a:pt x="4253" y="1639"/>
                  </a:lnTo>
                  <a:lnTo>
                    <a:pt x="4253" y="1229"/>
                  </a:lnTo>
                  <a:cubicBezTo>
                    <a:pt x="4253" y="1009"/>
                    <a:pt x="4443" y="851"/>
                    <a:pt x="4663" y="820"/>
                  </a:cubicBezTo>
                  <a:close/>
                  <a:moveTo>
                    <a:pt x="4632" y="1"/>
                  </a:moveTo>
                  <a:cubicBezTo>
                    <a:pt x="3970" y="1"/>
                    <a:pt x="3403" y="536"/>
                    <a:pt x="3403" y="1229"/>
                  </a:cubicBezTo>
                  <a:lnTo>
                    <a:pt x="3403" y="1639"/>
                  </a:lnTo>
                  <a:lnTo>
                    <a:pt x="1229" y="1639"/>
                  </a:lnTo>
                  <a:cubicBezTo>
                    <a:pt x="536" y="1639"/>
                    <a:pt x="0" y="2175"/>
                    <a:pt x="0" y="2868"/>
                  </a:cubicBezTo>
                  <a:lnTo>
                    <a:pt x="0" y="5609"/>
                  </a:lnTo>
                  <a:cubicBezTo>
                    <a:pt x="0" y="5861"/>
                    <a:pt x="189" y="6050"/>
                    <a:pt x="378" y="6050"/>
                  </a:cubicBezTo>
                  <a:lnTo>
                    <a:pt x="2584" y="6050"/>
                  </a:lnTo>
                  <a:lnTo>
                    <a:pt x="2584" y="4821"/>
                  </a:lnTo>
                  <a:cubicBezTo>
                    <a:pt x="2584" y="4600"/>
                    <a:pt x="2804" y="4380"/>
                    <a:pt x="3025" y="4380"/>
                  </a:cubicBezTo>
                  <a:lnTo>
                    <a:pt x="4663" y="4380"/>
                  </a:lnTo>
                  <a:cubicBezTo>
                    <a:pt x="4915" y="4380"/>
                    <a:pt x="5104" y="4600"/>
                    <a:pt x="5104" y="4821"/>
                  </a:cubicBezTo>
                  <a:lnTo>
                    <a:pt x="5104" y="6050"/>
                  </a:lnTo>
                  <a:lnTo>
                    <a:pt x="7593" y="6050"/>
                  </a:lnTo>
                  <a:lnTo>
                    <a:pt x="7593" y="4821"/>
                  </a:lnTo>
                  <a:cubicBezTo>
                    <a:pt x="7593" y="4600"/>
                    <a:pt x="7782" y="4380"/>
                    <a:pt x="7971" y="4380"/>
                  </a:cubicBezTo>
                  <a:lnTo>
                    <a:pt x="9641" y="4380"/>
                  </a:lnTo>
                  <a:cubicBezTo>
                    <a:pt x="9861" y="4380"/>
                    <a:pt x="10019" y="4600"/>
                    <a:pt x="10019" y="4821"/>
                  </a:cubicBezTo>
                  <a:lnTo>
                    <a:pt x="10019" y="6050"/>
                  </a:lnTo>
                  <a:lnTo>
                    <a:pt x="12224" y="6050"/>
                  </a:lnTo>
                  <a:cubicBezTo>
                    <a:pt x="12476" y="6050"/>
                    <a:pt x="12665" y="5861"/>
                    <a:pt x="12665" y="5609"/>
                  </a:cubicBezTo>
                  <a:lnTo>
                    <a:pt x="12665" y="2868"/>
                  </a:lnTo>
                  <a:cubicBezTo>
                    <a:pt x="12665" y="2238"/>
                    <a:pt x="12067" y="1639"/>
                    <a:pt x="11405" y="1639"/>
                  </a:cubicBezTo>
                  <a:lnTo>
                    <a:pt x="9200" y="1639"/>
                  </a:lnTo>
                  <a:lnTo>
                    <a:pt x="9200" y="1229"/>
                  </a:lnTo>
                  <a:cubicBezTo>
                    <a:pt x="9200" y="568"/>
                    <a:pt x="8664" y="32"/>
                    <a:pt x="794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sp>
        <p:nvSpPr>
          <p:cNvPr id="41" name="Google Shape;417;p46"/>
          <p:cNvSpPr txBox="1">
            <a:spLocks noGrp="1"/>
          </p:cNvSpPr>
          <p:nvPr>
            <p:ph type="subTitle" idx="4"/>
          </p:nvPr>
        </p:nvSpPr>
        <p:spPr bwMode="auto">
          <a:xfrm>
            <a:off x="6151327" y="2550975"/>
            <a:ext cx="2157412" cy="6166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600">
                <a:solidFill>
                  <a:schemeClr val="lt1"/>
                </a:solidFill>
                <a:latin typeface="Exo 2"/>
              </a:rPr>
              <a:t>Classes mobiles</a:t>
            </a:r>
            <a:br>
              <a:rPr lang="en" sz="1600">
                <a:solidFill>
                  <a:schemeClr val="lt1"/>
                </a:solidFill>
                <a:latin typeface="Exo 2"/>
              </a:rPr>
            </a:br>
            <a:r>
              <a:rPr lang="en" sz="1600">
                <a:solidFill>
                  <a:schemeClr val="lt1"/>
                </a:solidFill>
                <a:latin typeface="Exo 2"/>
              </a:rPr>
              <a:t>(ChromeBook?)</a:t>
            </a:r>
            <a:endParaRPr sz="1600">
              <a:latin typeface="Exo 2"/>
            </a:endParaRPr>
          </a:p>
        </p:txBody>
      </p:sp>
      <p:grpSp>
        <p:nvGrpSpPr>
          <p:cNvPr id="42" name="Google Shape;8233;p74"/>
          <p:cNvGrpSpPr/>
          <p:nvPr/>
        </p:nvGrpSpPr>
        <p:grpSpPr bwMode="auto">
          <a:xfrm>
            <a:off x="5726017" y="2605470"/>
            <a:ext cx="425310" cy="419659"/>
            <a:chOff x="-1951475" y="3597449"/>
            <a:chExt cx="295375" cy="291450"/>
          </a:xfrm>
        </p:grpSpPr>
        <p:sp>
          <p:nvSpPr>
            <p:cNvPr id="43" name="Google Shape;8234;p74"/>
            <p:cNvSpPr/>
            <p:nvPr/>
          </p:nvSpPr>
          <p:spPr bwMode="auto">
            <a:xfrm>
              <a:off x="-1951475" y="3597449"/>
              <a:ext cx="170925" cy="34675"/>
            </a:xfrm>
            <a:custGeom>
              <a:avLst/>
              <a:gdLst/>
              <a:ahLst/>
              <a:cxnLst/>
              <a:rect l="l" t="t" r="r" b="b"/>
              <a:pathLst>
                <a:path w="6837" h="1387" fill="norm" stroke="1" extrusionOk="0">
                  <a:moveTo>
                    <a:pt x="1008" y="1"/>
                  </a:moveTo>
                  <a:cubicBezTo>
                    <a:pt x="473" y="1"/>
                    <a:pt x="0" y="473"/>
                    <a:pt x="0" y="1040"/>
                  </a:cubicBezTo>
                  <a:lnTo>
                    <a:pt x="0" y="1387"/>
                  </a:lnTo>
                  <a:lnTo>
                    <a:pt x="6837" y="1387"/>
                  </a:lnTo>
                  <a:lnTo>
                    <a:pt x="6837" y="1040"/>
                  </a:lnTo>
                  <a:cubicBezTo>
                    <a:pt x="6837" y="473"/>
                    <a:pt x="6364" y="1"/>
                    <a:pt x="5829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4" name="Google Shape;8235;p74"/>
            <p:cNvSpPr/>
            <p:nvPr/>
          </p:nvSpPr>
          <p:spPr bwMode="auto">
            <a:xfrm>
              <a:off x="-1949900" y="3648650"/>
              <a:ext cx="171725" cy="173300"/>
            </a:xfrm>
            <a:custGeom>
              <a:avLst/>
              <a:gdLst/>
              <a:ahLst/>
              <a:cxnLst/>
              <a:rect l="l" t="t" r="r" b="b"/>
              <a:pathLst>
                <a:path w="6869" h="6932" fill="norm" stroke="1" extrusionOk="0">
                  <a:moveTo>
                    <a:pt x="0" y="1"/>
                  </a:moveTo>
                  <a:lnTo>
                    <a:pt x="0" y="6932"/>
                  </a:lnTo>
                  <a:lnTo>
                    <a:pt x="2426" y="6932"/>
                  </a:lnTo>
                  <a:cubicBezTo>
                    <a:pt x="2521" y="6585"/>
                    <a:pt x="2836" y="6333"/>
                    <a:pt x="3245" y="6270"/>
                  </a:cubicBezTo>
                  <a:lnTo>
                    <a:pt x="1166" y="4191"/>
                  </a:lnTo>
                  <a:cubicBezTo>
                    <a:pt x="693" y="3718"/>
                    <a:pt x="693" y="2962"/>
                    <a:pt x="1166" y="2489"/>
                  </a:cubicBezTo>
                  <a:cubicBezTo>
                    <a:pt x="1386" y="2237"/>
                    <a:pt x="1670" y="2143"/>
                    <a:pt x="2017" y="2143"/>
                  </a:cubicBezTo>
                  <a:cubicBezTo>
                    <a:pt x="2363" y="2143"/>
                    <a:pt x="2647" y="2237"/>
                    <a:pt x="2899" y="2489"/>
                  </a:cubicBezTo>
                  <a:lnTo>
                    <a:pt x="3560" y="3151"/>
                  </a:lnTo>
                  <a:cubicBezTo>
                    <a:pt x="3592" y="2994"/>
                    <a:pt x="3718" y="2836"/>
                    <a:pt x="3844" y="2710"/>
                  </a:cubicBezTo>
                  <a:cubicBezTo>
                    <a:pt x="4064" y="2489"/>
                    <a:pt x="4348" y="2363"/>
                    <a:pt x="4694" y="2363"/>
                  </a:cubicBezTo>
                  <a:cubicBezTo>
                    <a:pt x="4694" y="2048"/>
                    <a:pt x="4820" y="1733"/>
                    <a:pt x="5041" y="1513"/>
                  </a:cubicBezTo>
                  <a:cubicBezTo>
                    <a:pt x="5293" y="1261"/>
                    <a:pt x="5577" y="1135"/>
                    <a:pt x="5923" y="1135"/>
                  </a:cubicBezTo>
                  <a:cubicBezTo>
                    <a:pt x="6112" y="1135"/>
                    <a:pt x="6301" y="1198"/>
                    <a:pt x="6459" y="1261"/>
                  </a:cubicBezTo>
                  <a:cubicBezTo>
                    <a:pt x="6522" y="1072"/>
                    <a:pt x="6616" y="914"/>
                    <a:pt x="6774" y="757"/>
                  </a:cubicBezTo>
                  <a:lnTo>
                    <a:pt x="6868" y="662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5" name="Google Shape;8236;p74"/>
            <p:cNvSpPr/>
            <p:nvPr/>
          </p:nvSpPr>
          <p:spPr bwMode="auto">
            <a:xfrm>
              <a:off x="-1951475" y="3838475"/>
              <a:ext cx="170925" cy="50425"/>
            </a:xfrm>
            <a:custGeom>
              <a:avLst/>
              <a:gdLst/>
              <a:ahLst/>
              <a:cxnLst/>
              <a:rect l="l" t="t" r="r" b="b"/>
              <a:pathLst>
                <a:path w="6837" h="2017" fill="norm" stroke="1" extrusionOk="0">
                  <a:moveTo>
                    <a:pt x="0" y="0"/>
                  </a:moveTo>
                  <a:lnTo>
                    <a:pt x="0" y="1008"/>
                  </a:lnTo>
                  <a:cubicBezTo>
                    <a:pt x="0" y="1544"/>
                    <a:pt x="473" y="2017"/>
                    <a:pt x="1008" y="2017"/>
                  </a:cubicBezTo>
                  <a:lnTo>
                    <a:pt x="5829" y="2017"/>
                  </a:lnTo>
                  <a:cubicBezTo>
                    <a:pt x="6333" y="2017"/>
                    <a:pt x="6774" y="1670"/>
                    <a:pt x="6837" y="1166"/>
                  </a:cubicBezTo>
                  <a:lnTo>
                    <a:pt x="6679" y="1071"/>
                  </a:lnTo>
                  <a:lnTo>
                    <a:pt x="3466" y="1071"/>
                  </a:lnTo>
                  <a:cubicBezTo>
                    <a:pt x="2867" y="1071"/>
                    <a:pt x="2363" y="599"/>
                    <a:pt x="226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6" name="Google Shape;8237;p74"/>
            <p:cNvSpPr/>
            <p:nvPr/>
          </p:nvSpPr>
          <p:spPr bwMode="auto">
            <a:xfrm>
              <a:off x="-1912900" y="3675825"/>
              <a:ext cx="256800" cy="202825"/>
            </a:xfrm>
            <a:custGeom>
              <a:avLst/>
              <a:gdLst/>
              <a:ahLst/>
              <a:cxnLst/>
              <a:rect l="l" t="t" r="r" b="b"/>
              <a:pathLst>
                <a:path w="10272" h="8113" fill="norm" stroke="1" extrusionOk="0">
                  <a:moveTo>
                    <a:pt x="6085" y="0"/>
                  </a:moveTo>
                  <a:cubicBezTo>
                    <a:pt x="5955" y="0"/>
                    <a:pt x="5829" y="48"/>
                    <a:pt x="5735" y="142"/>
                  </a:cubicBezTo>
                  <a:cubicBezTo>
                    <a:pt x="5546" y="331"/>
                    <a:pt x="5546" y="646"/>
                    <a:pt x="5735" y="835"/>
                  </a:cubicBezTo>
                  <a:lnTo>
                    <a:pt x="6081" y="1213"/>
                  </a:lnTo>
                  <a:cubicBezTo>
                    <a:pt x="6207" y="1308"/>
                    <a:pt x="6207" y="1560"/>
                    <a:pt x="6081" y="1655"/>
                  </a:cubicBezTo>
                  <a:cubicBezTo>
                    <a:pt x="6034" y="1718"/>
                    <a:pt x="5948" y="1749"/>
                    <a:pt x="5857" y="1749"/>
                  </a:cubicBezTo>
                  <a:cubicBezTo>
                    <a:pt x="5766" y="1749"/>
                    <a:pt x="5672" y="1718"/>
                    <a:pt x="5609" y="1655"/>
                  </a:cubicBezTo>
                  <a:lnTo>
                    <a:pt x="4758" y="804"/>
                  </a:lnTo>
                  <a:cubicBezTo>
                    <a:pt x="4664" y="709"/>
                    <a:pt x="4538" y="662"/>
                    <a:pt x="4408" y="662"/>
                  </a:cubicBezTo>
                  <a:cubicBezTo>
                    <a:pt x="4278" y="662"/>
                    <a:pt x="4144" y="709"/>
                    <a:pt x="4034" y="804"/>
                  </a:cubicBezTo>
                  <a:cubicBezTo>
                    <a:pt x="3845" y="993"/>
                    <a:pt x="3845" y="1308"/>
                    <a:pt x="4034" y="1528"/>
                  </a:cubicBezTo>
                  <a:cubicBezTo>
                    <a:pt x="4034" y="1655"/>
                    <a:pt x="4884" y="2505"/>
                    <a:pt x="4821" y="2505"/>
                  </a:cubicBezTo>
                  <a:cubicBezTo>
                    <a:pt x="4947" y="2631"/>
                    <a:pt x="4947" y="2852"/>
                    <a:pt x="4821" y="2978"/>
                  </a:cubicBezTo>
                  <a:cubicBezTo>
                    <a:pt x="4774" y="3041"/>
                    <a:pt x="4687" y="3072"/>
                    <a:pt x="4601" y="3072"/>
                  </a:cubicBezTo>
                  <a:cubicBezTo>
                    <a:pt x="4514" y="3072"/>
                    <a:pt x="4427" y="3041"/>
                    <a:pt x="4380" y="2978"/>
                  </a:cubicBezTo>
                  <a:lnTo>
                    <a:pt x="3498" y="2096"/>
                  </a:lnTo>
                  <a:cubicBezTo>
                    <a:pt x="3403" y="2001"/>
                    <a:pt x="3277" y="1954"/>
                    <a:pt x="3151" y="1954"/>
                  </a:cubicBezTo>
                  <a:cubicBezTo>
                    <a:pt x="3025" y="1954"/>
                    <a:pt x="2899" y="2001"/>
                    <a:pt x="2805" y="2096"/>
                  </a:cubicBezTo>
                  <a:cubicBezTo>
                    <a:pt x="2584" y="2316"/>
                    <a:pt x="2584" y="2631"/>
                    <a:pt x="2805" y="2820"/>
                  </a:cubicBezTo>
                  <a:lnTo>
                    <a:pt x="3656" y="3671"/>
                  </a:lnTo>
                  <a:cubicBezTo>
                    <a:pt x="3782" y="3797"/>
                    <a:pt x="3782" y="4017"/>
                    <a:pt x="3656" y="4143"/>
                  </a:cubicBezTo>
                  <a:cubicBezTo>
                    <a:pt x="3593" y="4206"/>
                    <a:pt x="3506" y="4238"/>
                    <a:pt x="3419" y="4238"/>
                  </a:cubicBezTo>
                  <a:cubicBezTo>
                    <a:pt x="3333" y="4238"/>
                    <a:pt x="3246" y="4206"/>
                    <a:pt x="3183" y="4143"/>
                  </a:cubicBezTo>
                  <a:lnTo>
                    <a:pt x="883" y="1875"/>
                  </a:lnTo>
                  <a:cubicBezTo>
                    <a:pt x="789" y="1765"/>
                    <a:pt x="663" y="1710"/>
                    <a:pt x="537" y="1710"/>
                  </a:cubicBezTo>
                  <a:cubicBezTo>
                    <a:pt x="411" y="1710"/>
                    <a:pt x="284" y="1765"/>
                    <a:pt x="190" y="1875"/>
                  </a:cubicBezTo>
                  <a:cubicBezTo>
                    <a:pt x="1" y="2064"/>
                    <a:pt x="1" y="2379"/>
                    <a:pt x="190" y="2568"/>
                  </a:cubicBezTo>
                  <a:lnTo>
                    <a:pt x="1797" y="4206"/>
                  </a:lnTo>
                  <a:lnTo>
                    <a:pt x="3403" y="5845"/>
                  </a:lnTo>
                  <a:lnTo>
                    <a:pt x="1954" y="5845"/>
                  </a:lnTo>
                  <a:cubicBezTo>
                    <a:pt x="1671" y="5845"/>
                    <a:pt x="1450" y="6097"/>
                    <a:pt x="1450" y="6349"/>
                  </a:cubicBezTo>
                  <a:cubicBezTo>
                    <a:pt x="1450" y="6632"/>
                    <a:pt x="1671" y="6884"/>
                    <a:pt x="1954" y="6884"/>
                  </a:cubicBezTo>
                  <a:lnTo>
                    <a:pt x="5451" y="6884"/>
                  </a:lnTo>
                  <a:cubicBezTo>
                    <a:pt x="5514" y="6916"/>
                    <a:pt x="6491" y="7829"/>
                    <a:pt x="6491" y="7829"/>
                  </a:cubicBezTo>
                  <a:cubicBezTo>
                    <a:pt x="6680" y="8018"/>
                    <a:pt x="6948" y="8113"/>
                    <a:pt x="7216" y="8113"/>
                  </a:cubicBezTo>
                  <a:cubicBezTo>
                    <a:pt x="7483" y="8113"/>
                    <a:pt x="7751" y="8018"/>
                    <a:pt x="7940" y="7829"/>
                  </a:cubicBezTo>
                  <a:lnTo>
                    <a:pt x="9862" y="5876"/>
                  </a:lnTo>
                  <a:cubicBezTo>
                    <a:pt x="10272" y="5498"/>
                    <a:pt x="10272" y="4836"/>
                    <a:pt x="9862" y="4427"/>
                  </a:cubicBezTo>
                  <a:lnTo>
                    <a:pt x="9452" y="3986"/>
                  </a:lnTo>
                  <a:cubicBezTo>
                    <a:pt x="9326" y="3608"/>
                    <a:pt x="9043" y="3198"/>
                    <a:pt x="8822" y="2820"/>
                  </a:cubicBezTo>
                  <a:cubicBezTo>
                    <a:pt x="8570" y="2411"/>
                    <a:pt x="8350" y="2064"/>
                    <a:pt x="8035" y="1718"/>
                  </a:cubicBezTo>
                  <a:lnTo>
                    <a:pt x="6459" y="142"/>
                  </a:lnTo>
                  <a:cubicBezTo>
                    <a:pt x="6349" y="48"/>
                    <a:pt x="6215" y="0"/>
                    <a:pt x="608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  <p:grpSp>
        <p:nvGrpSpPr>
          <p:cNvPr id="47" name="Google Shape;8205;p74"/>
          <p:cNvGrpSpPr/>
          <p:nvPr/>
        </p:nvGrpSpPr>
        <p:grpSpPr bwMode="auto">
          <a:xfrm>
            <a:off x="1176677" y="2625474"/>
            <a:ext cx="402217" cy="408562"/>
            <a:chOff x="-5613149" y="3991275"/>
            <a:chExt cx="294600" cy="292225"/>
          </a:xfrm>
        </p:grpSpPr>
        <p:sp>
          <p:nvSpPr>
            <p:cNvPr id="48" name="Google Shape;8206;p74"/>
            <p:cNvSpPr/>
            <p:nvPr/>
          </p:nvSpPr>
          <p:spPr bwMode="auto">
            <a:xfrm>
              <a:off x="-5480049" y="4046400"/>
              <a:ext cx="27600" cy="14200"/>
            </a:xfrm>
            <a:custGeom>
              <a:avLst/>
              <a:gdLst/>
              <a:ahLst/>
              <a:cxnLst/>
              <a:rect l="l" t="t" r="r" b="b"/>
              <a:pathLst>
                <a:path w="1104" h="568" fill="norm" stroke="1" extrusionOk="0">
                  <a:moveTo>
                    <a:pt x="537" y="1"/>
                  </a:moveTo>
                  <a:lnTo>
                    <a:pt x="1" y="568"/>
                  </a:lnTo>
                  <a:lnTo>
                    <a:pt x="1104" y="568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9" name="Google Shape;8207;p74"/>
            <p:cNvSpPr/>
            <p:nvPr/>
          </p:nvSpPr>
          <p:spPr bwMode="auto">
            <a:xfrm>
              <a:off x="-5531225" y="4042450"/>
              <a:ext cx="44125" cy="18150"/>
            </a:xfrm>
            <a:custGeom>
              <a:avLst/>
              <a:gdLst/>
              <a:ahLst/>
              <a:cxnLst/>
              <a:rect l="l" t="t" r="r" b="b"/>
              <a:pathLst>
                <a:path w="1765" h="726" fill="norm" stroke="1" extrusionOk="0">
                  <a:moveTo>
                    <a:pt x="693" y="1"/>
                  </a:moveTo>
                  <a:lnTo>
                    <a:pt x="0" y="726"/>
                  </a:lnTo>
                  <a:lnTo>
                    <a:pt x="1103" y="726"/>
                  </a:lnTo>
                  <a:lnTo>
                    <a:pt x="1764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0" name="Google Shape;8208;p74"/>
            <p:cNvSpPr/>
            <p:nvPr/>
          </p:nvSpPr>
          <p:spPr bwMode="auto">
            <a:xfrm>
              <a:off x="-5443025" y="4077125"/>
              <a:ext cx="41775" cy="40975"/>
            </a:xfrm>
            <a:custGeom>
              <a:avLst/>
              <a:gdLst/>
              <a:ahLst/>
              <a:cxnLst/>
              <a:rect l="l" t="t" r="r" b="b"/>
              <a:pathLst>
                <a:path w="1671" h="1639" fill="norm" stroke="1" extrusionOk="0">
                  <a:moveTo>
                    <a:pt x="694" y="0"/>
                  </a:moveTo>
                  <a:lnTo>
                    <a:pt x="1" y="1638"/>
                  </a:lnTo>
                  <a:lnTo>
                    <a:pt x="1" y="1638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1" name="Google Shape;8209;p74"/>
            <p:cNvSpPr/>
            <p:nvPr/>
          </p:nvSpPr>
          <p:spPr bwMode="auto">
            <a:xfrm>
              <a:off x="-5487924" y="4077125"/>
              <a:ext cx="43350" cy="54375"/>
            </a:xfrm>
            <a:custGeom>
              <a:avLst/>
              <a:gdLst/>
              <a:ahLst/>
              <a:cxnLst/>
              <a:rect l="l" t="t" r="r" b="b"/>
              <a:pathLst>
                <a:path w="1734" h="2175" fill="norm" stroke="1" extrusionOk="0">
                  <a:moveTo>
                    <a:pt x="1" y="0"/>
                  </a:moveTo>
                  <a:lnTo>
                    <a:pt x="852" y="2174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2" name="Google Shape;8210;p74"/>
            <p:cNvSpPr/>
            <p:nvPr/>
          </p:nvSpPr>
          <p:spPr bwMode="auto">
            <a:xfrm>
              <a:off x="-5445375" y="4042450"/>
              <a:ext cx="44125" cy="18150"/>
            </a:xfrm>
            <a:custGeom>
              <a:avLst/>
              <a:gdLst/>
              <a:ahLst/>
              <a:cxnLst/>
              <a:rect l="l" t="t" r="r" b="b"/>
              <a:pathLst>
                <a:path w="1765" h="726" fill="norm" stroke="1" extrusionOk="0">
                  <a:moveTo>
                    <a:pt x="0" y="1"/>
                  </a:moveTo>
                  <a:lnTo>
                    <a:pt x="693" y="726"/>
                  </a:lnTo>
                  <a:lnTo>
                    <a:pt x="1764" y="726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3" name="Google Shape;8211;p74"/>
            <p:cNvSpPr/>
            <p:nvPr/>
          </p:nvSpPr>
          <p:spPr bwMode="auto">
            <a:xfrm>
              <a:off x="-5531225" y="4077125"/>
              <a:ext cx="41750" cy="40975"/>
            </a:xfrm>
            <a:custGeom>
              <a:avLst/>
              <a:gdLst/>
              <a:ahLst/>
              <a:cxnLst/>
              <a:rect l="l" t="t" r="r" b="b"/>
              <a:pathLst>
                <a:path w="1670" h="1639" fill="norm" stroke="1" extrusionOk="0">
                  <a:moveTo>
                    <a:pt x="0" y="0"/>
                  </a:moveTo>
                  <a:lnTo>
                    <a:pt x="1670" y="1638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4" name="Google Shape;8212;p74"/>
            <p:cNvSpPr/>
            <p:nvPr/>
          </p:nvSpPr>
          <p:spPr bwMode="auto">
            <a:xfrm>
              <a:off x="-5613149" y="4198400"/>
              <a:ext cx="292225" cy="33900"/>
            </a:xfrm>
            <a:custGeom>
              <a:avLst/>
              <a:gdLst/>
              <a:ahLst/>
              <a:cxnLst/>
              <a:rect l="l" t="t" r="r" b="b"/>
              <a:pathLst>
                <a:path w="11689" h="1356" fill="norm" stroke="1" extrusionOk="0">
                  <a:moveTo>
                    <a:pt x="1" y="1"/>
                  </a:moveTo>
                  <a:lnTo>
                    <a:pt x="1" y="347"/>
                  </a:lnTo>
                  <a:lnTo>
                    <a:pt x="32" y="347"/>
                  </a:lnTo>
                  <a:cubicBezTo>
                    <a:pt x="32" y="883"/>
                    <a:pt x="505" y="1356"/>
                    <a:pt x="1072" y="1356"/>
                  </a:cubicBezTo>
                  <a:lnTo>
                    <a:pt x="10681" y="1356"/>
                  </a:lnTo>
                  <a:cubicBezTo>
                    <a:pt x="11216" y="1356"/>
                    <a:pt x="11689" y="883"/>
                    <a:pt x="11689" y="347"/>
                  </a:cubicBezTo>
                  <a:lnTo>
                    <a:pt x="1168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5" name="Google Shape;8213;p74"/>
            <p:cNvSpPr/>
            <p:nvPr/>
          </p:nvSpPr>
          <p:spPr bwMode="auto">
            <a:xfrm>
              <a:off x="-5610775" y="3991275"/>
              <a:ext cx="292225" cy="189050"/>
            </a:xfrm>
            <a:custGeom>
              <a:avLst/>
              <a:gdLst/>
              <a:ahLst/>
              <a:cxnLst/>
              <a:rect l="l" t="t" r="r" b="b"/>
              <a:pathLst>
                <a:path w="11689" h="7562" fill="norm" stroke="1" extrusionOk="0">
                  <a:moveTo>
                    <a:pt x="7813" y="1386"/>
                  </a:moveTo>
                  <a:cubicBezTo>
                    <a:pt x="7908" y="1386"/>
                    <a:pt x="8034" y="1418"/>
                    <a:pt x="8065" y="1512"/>
                  </a:cubicBezTo>
                  <a:cubicBezTo>
                    <a:pt x="8128" y="1575"/>
                    <a:pt x="9483" y="2867"/>
                    <a:pt x="9515" y="2993"/>
                  </a:cubicBezTo>
                  <a:cubicBezTo>
                    <a:pt x="9578" y="3088"/>
                    <a:pt x="9578" y="3214"/>
                    <a:pt x="9452" y="3340"/>
                  </a:cubicBezTo>
                  <a:lnTo>
                    <a:pt x="6018" y="6774"/>
                  </a:lnTo>
                  <a:cubicBezTo>
                    <a:pt x="5943" y="6848"/>
                    <a:pt x="5862" y="6880"/>
                    <a:pt x="5783" y="6880"/>
                  </a:cubicBezTo>
                  <a:cubicBezTo>
                    <a:pt x="5696" y="6880"/>
                    <a:pt x="5612" y="6840"/>
                    <a:pt x="5545" y="6774"/>
                  </a:cubicBezTo>
                  <a:lnTo>
                    <a:pt x="2111" y="3340"/>
                  </a:lnTo>
                  <a:cubicBezTo>
                    <a:pt x="2001" y="3230"/>
                    <a:pt x="1987" y="2976"/>
                    <a:pt x="2027" y="2976"/>
                  </a:cubicBezTo>
                  <a:cubicBezTo>
                    <a:pt x="2033" y="2976"/>
                    <a:pt x="2040" y="2981"/>
                    <a:pt x="2048" y="2993"/>
                  </a:cubicBezTo>
                  <a:cubicBezTo>
                    <a:pt x="2048" y="2962"/>
                    <a:pt x="2079" y="2930"/>
                    <a:pt x="2111" y="2867"/>
                  </a:cubicBezTo>
                  <a:lnTo>
                    <a:pt x="3497" y="1512"/>
                  </a:lnTo>
                  <a:cubicBezTo>
                    <a:pt x="3560" y="1418"/>
                    <a:pt x="3655" y="1386"/>
                    <a:pt x="3718" y="1386"/>
                  </a:cubicBez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7561"/>
                  </a:lnTo>
                  <a:lnTo>
                    <a:pt x="11689" y="7561"/>
                  </a:lnTo>
                  <a:lnTo>
                    <a:pt x="11689" y="1040"/>
                  </a:lnTo>
                  <a:cubicBezTo>
                    <a:pt x="11657" y="473"/>
                    <a:pt x="11184" y="0"/>
                    <a:pt x="106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56" name="Google Shape;8214;p74"/>
            <p:cNvSpPr/>
            <p:nvPr/>
          </p:nvSpPr>
          <p:spPr bwMode="auto">
            <a:xfrm>
              <a:off x="-5546975" y="4250400"/>
              <a:ext cx="160700" cy="33100"/>
            </a:xfrm>
            <a:custGeom>
              <a:avLst/>
              <a:gdLst/>
              <a:ahLst/>
              <a:cxnLst/>
              <a:rect l="l" t="t" r="r" b="b"/>
              <a:pathLst>
                <a:path w="6428" h="1324" fill="norm" stroke="1" extrusionOk="0">
                  <a:moveTo>
                    <a:pt x="1544" y="0"/>
                  </a:moveTo>
                  <a:lnTo>
                    <a:pt x="1386" y="662"/>
                  </a:lnTo>
                  <a:lnTo>
                    <a:pt x="473" y="662"/>
                  </a:lnTo>
                  <a:cubicBezTo>
                    <a:pt x="32" y="662"/>
                    <a:pt x="0" y="1323"/>
                    <a:pt x="473" y="1323"/>
                  </a:cubicBezTo>
                  <a:lnTo>
                    <a:pt x="5955" y="1323"/>
                  </a:lnTo>
                  <a:cubicBezTo>
                    <a:pt x="6427" y="1323"/>
                    <a:pt x="6427" y="662"/>
                    <a:pt x="5986" y="662"/>
                  </a:cubicBezTo>
                  <a:lnTo>
                    <a:pt x="5072" y="662"/>
                  </a:lnTo>
                  <a:lnTo>
                    <a:pt x="4915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Tech Newsletter XL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3F3F3"/>
      </a:accent1>
      <a:accent2>
        <a:srgbClr val="D9D9D9"/>
      </a:accent2>
      <a:accent3>
        <a:srgbClr val="B7B7B7"/>
      </a:accent3>
      <a:accent4>
        <a:srgbClr val="999999"/>
      </a:accent4>
      <a:accent5>
        <a:srgbClr val="666666"/>
      </a:accent5>
      <a:accent6>
        <a:srgbClr val="00000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ONLYOFFICE/7.2.2.56</Application>
  <DocSecurity>0</DocSecurity>
  <PresentationFormat>Affichage à l'écran (16:9)</PresentationFormat>
  <Paragraphs>0</Paragraphs>
  <Slides>88</Slides>
  <Notes>88</Notes>
  <HiddenSlides>0</HiddenSlides>
  <MMClips>2</MMClips>
  <ScaleCrop>0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90" baseType="lpstr">
      <vt:lpstr>Theme 1</vt:lpstr>
      <vt:lpstr>Theme 2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DINI Direction Innovation Numérique et Informatique</dc:title>
  <dc:subject/>
  <dc:creator>Gueit</dc:creator>
  <cp:keywords/>
  <dc:description/>
  <dc:identifier/>
  <dc:language/>
  <cp:lastModifiedBy>Jérôme Richard</cp:lastModifiedBy>
  <cp:revision>55</cp:revision>
  <dcterms:modified xsi:type="dcterms:W3CDTF">2023-02-11T18:53:40Z</dcterms:modified>
  <cp:category/>
  <cp:contentStatus/>
  <cp:version/>
</cp:coreProperties>
</file>