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</p:sldMasterIdLst>
  <p:notesMasterIdLst>
    <p:notesMasterId r:id="rId17"/>
  </p:notesMasterIdLst>
  <p:sldIdLst>
    <p:sldId id="354" r:id="rId3"/>
    <p:sldId id="352" r:id="rId4"/>
    <p:sldId id="935" r:id="rId5"/>
    <p:sldId id="947" r:id="rId6"/>
    <p:sldId id="948" r:id="rId7"/>
    <p:sldId id="265" r:id="rId8"/>
    <p:sldId id="383" r:id="rId9"/>
    <p:sldId id="945" r:id="rId10"/>
    <p:sldId id="949" r:id="rId11"/>
    <p:sldId id="285" r:id="rId12"/>
    <p:sldId id="389" r:id="rId13"/>
    <p:sldId id="379" r:id="rId14"/>
    <p:sldId id="385" r:id="rId15"/>
    <p:sldId id="386" r:id="rId1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74043"/>
    <a:srgbClr val="374143"/>
    <a:srgbClr val="D80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8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F8795-1B89-41FB-862C-88E96D5E2FE5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214F-19D2-4878-8DB9-82D2DE5D74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76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Créée en 2001 par Philippe Boch, Aramis Group justifie aujourd’hui de 19 ans d’expériences dans le service et l’accompagnement aux entreprises. Notre structures comptent aujourd’hui 23 collaborateurs, répartis autour de 5 activités et nous avons réalisé en 2019 en CA de 3,3 M€.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BE15-A5A0-40A0-91E5-1F4F8B69A5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14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D9FCE0-F4DB-4B15-AD16-DDCBEC98F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459AEB-DCF8-44C4-808A-06810453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3789-C804-4D23-B4BE-DC1E81E4D262}" type="datetimeFigureOut">
              <a:rPr lang="fr-FR" smtClean="0"/>
              <a:t>18/05/2022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16FCB8-F7EF-4703-A060-81C36455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04F05E-5CD6-4994-9C2E-060F901C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1BB-F56D-4A49-A45A-B39A64711B1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3A4925B-B658-4D6F-A9CC-B4CAB64B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3483"/>
            <a:ext cx="10515600" cy="5278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58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2CE9F1-7755-420B-9C15-B4A1F90A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3789-C804-4D23-B4BE-DC1E81E4D262}" type="datetimeFigureOut">
              <a:rPr lang="fr-FR" smtClean="0"/>
              <a:t>18/05/2022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F3128C-CCC5-4902-9A89-E86DCA16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415F8A-C57A-4139-9B83-D8264860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1BB-F56D-4A49-A45A-B39A64711B1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01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7946F-246D-4789-9999-433B0AE9A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E3695E-EA90-40C8-BBD3-1F7E8EAB9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D4145E-1B95-4266-9C75-68C06F78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2A7E-3818-46D7-B31D-078DAB4E07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8A28D-73D8-4910-A076-D27EA0FD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211748-940A-43ED-9247-2054BEAB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6BA7-2D03-48FB-A608-8DBF445A0A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40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66171-997D-43B6-AE03-0DB5605E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2FEDDE-4844-4DDC-BBA9-780EADB9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E0AE7-3F0F-47B4-8E72-374FD7C5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73731-979E-4930-ADB8-F478AB00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0038D-5757-44AE-86FF-EFAA10CD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557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66171-997D-43B6-AE03-0DB5605E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2FEDDE-4844-4DDC-BBA9-780EADB9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E0AE7-3F0F-47B4-8E72-374FD7C5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73731-979E-4930-ADB8-F478AB00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0038D-5757-44AE-86FF-EFAA10CD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982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894054-AD4E-4694-A0F2-6A4AF7F9F728}"/>
              </a:ext>
            </a:extLst>
          </p:cNvPr>
          <p:cNvSpPr/>
          <p:nvPr userDrawn="1"/>
        </p:nvSpPr>
        <p:spPr>
          <a:xfrm>
            <a:off x="0" y="1780935"/>
            <a:ext cx="12192000" cy="297611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B66171-997D-43B6-AE03-0DB5605E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2FEDDE-4844-4DDC-BBA9-780EADB9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E0AE7-3F0F-47B4-8E72-374FD7C5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73731-979E-4930-ADB8-F478AB00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0038D-5757-44AE-86FF-EFAA10CD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994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894054-AD4E-4694-A0F2-6A4AF7F9F728}"/>
              </a:ext>
            </a:extLst>
          </p:cNvPr>
          <p:cNvSpPr/>
          <p:nvPr userDrawn="1"/>
        </p:nvSpPr>
        <p:spPr>
          <a:xfrm>
            <a:off x="0" y="1780935"/>
            <a:ext cx="12192000" cy="2976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B66171-997D-43B6-AE03-0DB5605E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2FEDDE-4844-4DDC-BBA9-780EADB9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2E0AE7-3F0F-47B4-8E72-374FD7C5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873731-979E-4930-ADB8-F478AB00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50038D-5757-44AE-86FF-EFAA10CD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860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D2B2A-F408-47E7-BB4C-899EB9521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2492DE-1C70-400F-907C-C678F7E1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783074-BF91-4761-9E09-FB0C66D5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F42248-26D8-49C2-B625-A84BD9A2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65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0F128-9A82-48B8-B3F2-EA6ED9B8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46D08-E413-4AE8-A3DD-265869FA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F123CB-479B-427B-8181-44801C4C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29237-9571-40FC-A284-FA06C238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97A3C6-EE33-4036-A4AC-F8EC7D23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138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B4B509-C482-4D4A-92CA-7E7589D7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C53917-03B4-40AB-BDD1-AC02BF480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6C6FC-9351-4CC0-87FE-6DA1AE09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F3CC77-E36C-49FC-B858-2E58FB9B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4F3498-1B27-4A6C-8048-37429D4A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523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AC15CB-5CFA-4D2B-9D08-6C836F2E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C7C2F0-38B7-48B3-B31B-3B24B01E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15441E-6CD0-4A82-BFC6-BAA06EEF5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5ECA0A-0D0C-4833-BEDD-A6F4D559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9B65B-186C-4DEA-8359-21B132C4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B74DC4-F8A1-4C5F-ADA9-848BD2B3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8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D9FCE0-F4DB-4B15-AD16-DDCBEC98F5CC}"/>
              </a:ext>
            </a:extLst>
          </p:cNvPr>
          <p:cNvSpPr/>
          <p:nvPr userDrawn="1"/>
        </p:nvSpPr>
        <p:spPr>
          <a:xfrm>
            <a:off x="0" y="0"/>
            <a:ext cx="12192000" cy="322303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459AEB-DCF8-44C4-808A-06810453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3789-C804-4D23-B4BE-DC1E81E4D262}" type="datetimeFigureOut">
              <a:rPr lang="fr-FR" smtClean="0"/>
              <a:t>18/05/2022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16FCB8-F7EF-4703-A060-81C36455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04F05E-5CD6-4994-9C2E-060F901C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1BB-F56D-4A49-A45A-B39A64711B1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3A4925B-B658-4D6F-A9CC-B4CAB64B3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3483"/>
            <a:ext cx="10515600" cy="5278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856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B1C03-6E8F-40A3-A0F7-AD510496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ADC52-CFAF-495E-B4E6-F1456C791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1B4D83-66C9-4913-9C32-EE181E7DF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BA56AB-1807-4335-A32D-B2C3A2B3D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5A9D771-73A6-49D1-A210-27311B555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F20797-5762-4420-9392-148E6CE7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A85A3-6B62-4924-BDF1-DC1FC1AC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A4B444-9510-413E-8CD0-368CE3AEF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187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8A4D7-9A8B-4975-90AC-91DDC578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6068F2-7689-4C79-8CF1-7AEFEFAE6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50CA11-B838-4C62-BCB0-AE5C48F7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B72404-F914-4062-ADB4-DF9CD1F1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964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F2A3E3-E9DD-4933-925E-7F64593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3120E1-4D53-4CD5-8D43-387060DE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87F826-1683-48AC-9BC1-FA71BB87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24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9BBE2-66C8-404E-88D2-168406A0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BA39EA-9752-45C9-81B8-0297A5F8A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CF4962-9781-4150-A997-C6E2BE3A9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525668-661B-4A45-B27B-FD2E8658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6ED075-D7D6-4CBD-B2D3-75714DFB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A67BD1-28E9-48DC-B5FE-8EC6E853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815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A6F95E-525A-4C87-94ED-13AF1671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CADAF8-1B0F-47B5-BE27-9ABDFD11B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316369-3E9B-422E-83B0-CB30F705F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C77D5E-7CCE-4BA1-87ED-4B477AB8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4A2E17-DF58-4932-9976-4666204F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819C1C-0941-47FF-81EC-4DFD1BE9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497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CC738-006D-4B0E-BDA5-E059500A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75956E-1E03-460F-9BB5-0876B9D9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1C35D9-974C-4DCA-A975-19AC467A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759F5-6681-444E-9DC5-F8AAB3CC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D028F-E5A0-42FB-A6C3-9FF5E252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2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60698B-F39D-41F1-B5FB-3783168AE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5F74D6-DEF7-48BE-9152-1A4A43F5F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A10079-36BC-40C8-BD9D-DD5AF48D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34FE42-08F5-40A5-96BD-5C959F9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9E5CB-E267-4118-ADC5-E8781431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000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FD0AA8-BFF7-40E7-9C68-E2CFA0828862}"/>
              </a:ext>
            </a:extLst>
          </p:cNvPr>
          <p:cNvSpPr/>
          <p:nvPr userDrawn="1"/>
        </p:nvSpPr>
        <p:spPr>
          <a:xfrm>
            <a:off x="0" y="6575367"/>
            <a:ext cx="12192000" cy="2826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E3375-DE57-411B-80BB-BED406AF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5" y="1548432"/>
            <a:ext cx="46814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AC520-E2AD-4101-B644-978BAFE2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378" y="6606222"/>
            <a:ext cx="263652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8E3789-C804-4D23-B4BE-DC1E81E4D262}" type="datetimeFigureOut">
              <a:rPr lang="fr-FR" smtClean="0"/>
              <a:pPr/>
              <a:t>18/05/2022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3585A-41A0-49AE-9267-650AC894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5513"/>
            <a:ext cx="411480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D727F-84AC-4B26-A85E-8A1C9BCD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033"/>
            <a:ext cx="274320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00D1BB-F56D-4A49-A45A-B39A64711B1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FAAA8-FD76-4D4B-A431-4AFC935A6F2D}"/>
              </a:ext>
            </a:extLst>
          </p:cNvPr>
          <p:cNvSpPr/>
          <p:nvPr userDrawn="1"/>
        </p:nvSpPr>
        <p:spPr>
          <a:xfrm>
            <a:off x="0" y="-1"/>
            <a:ext cx="12192000" cy="8728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B2CC109-9C75-4D26-A2F8-1BCE6F8B40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9224" y="1548432"/>
            <a:ext cx="46814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912A3A-3229-4FB8-87CB-15426994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5" y="54031"/>
            <a:ext cx="10515600" cy="76477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407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40AECB2-6620-A94E-AE7E-E8F3C62B2167}"/>
              </a:ext>
            </a:extLst>
          </p:cNvPr>
          <p:cNvSpPr/>
          <p:nvPr userDrawn="1"/>
        </p:nvSpPr>
        <p:spPr>
          <a:xfrm>
            <a:off x="0" y="-1"/>
            <a:ext cx="1346886" cy="84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B561FEFB-1698-B947-AA11-17EEC0691359}"/>
              </a:ext>
            </a:extLst>
          </p:cNvPr>
          <p:cNvSpPr/>
          <p:nvPr userDrawn="1"/>
        </p:nvSpPr>
        <p:spPr>
          <a:xfrm>
            <a:off x="1324623" y="1"/>
            <a:ext cx="10867377" cy="842090"/>
          </a:xfrm>
          <a:custGeom>
            <a:avLst/>
            <a:gdLst/>
            <a:ahLst/>
            <a:cxnLst/>
            <a:rect l="l" t="t" r="r" b="b"/>
            <a:pathLst>
              <a:path w="17528540" h="1445260">
                <a:moveTo>
                  <a:pt x="17528262" y="0"/>
                </a:moveTo>
                <a:lnTo>
                  <a:pt x="0" y="0"/>
                </a:lnTo>
                <a:lnTo>
                  <a:pt x="0" y="1444982"/>
                </a:lnTo>
                <a:lnTo>
                  <a:pt x="17528262" y="1444982"/>
                </a:lnTo>
                <a:lnTo>
                  <a:pt x="17528262" y="0"/>
                </a:lnTo>
                <a:close/>
              </a:path>
            </a:pathLst>
          </a:custGeom>
          <a:solidFill>
            <a:srgbClr val="3932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8F2A12-18FC-0D41-8C1C-0889E1DB92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4623" y="2105451"/>
            <a:ext cx="6652846" cy="45371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45204A50-6DA0-7E47-9771-7871EF184C3C}"/>
              </a:ext>
            </a:extLst>
          </p:cNvPr>
          <p:cNvSpPr/>
          <p:nvPr userDrawn="1"/>
        </p:nvSpPr>
        <p:spPr>
          <a:xfrm>
            <a:off x="11865882" y="143705"/>
            <a:ext cx="150812" cy="468947"/>
          </a:xfrm>
          <a:custGeom>
            <a:avLst/>
            <a:gdLst/>
            <a:ahLst/>
            <a:cxnLst/>
            <a:rect l="l" t="t" r="r" b="b"/>
            <a:pathLst>
              <a:path w="301625" h="937894">
                <a:moveTo>
                  <a:pt x="301155" y="650214"/>
                </a:moveTo>
                <a:lnTo>
                  <a:pt x="0" y="650214"/>
                </a:lnTo>
                <a:lnTo>
                  <a:pt x="0" y="937691"/>
                </a:lnTo>
                <a:lnTo>
                  <a:pt x="301155" y="937691"/>
                </a:lnTo>
                <a:lnTo>
                  <a:pt x="301155" y="650214"/>
                </a:lnTo>
                <a:close/>
              </a:path>
              <a:path w="301625" h="937894">
                <a:moveTo>
                  <a:pt x="301155" y="0"/>
                </a:moveTo>
                <a:lnTo>
                  <a:pt x="0" y="0"/>
                </a:lnTo>
                <a:lnTo>
                  <a:pt x="0" y="287464"/>
                </a:lnTo>
                <a:lnTo>
                  <a:pt x="301155" y="287464"/>
                </a:lnTo>
                <a:lnTo>
                  <a:pt x="3011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90B2D0C-88D7-1F45-9B38-EA006ADE093B}"/>
              </a:ext>
            </a:extLst>
          </p:cNvPr>
          <p:cNvGrpSpPr/>
          <p:nvPr userDrawn="1"/>
        </p:nvGrpSpPr>
        <p:grpSpPr>
          <a:xfrm>
            <a:off x="120003" y="210874"/>
            <a:ext cx="1084618" cy="463701"/>
            <a:chOff x="251294" y="415016"/>
            <a:chExt cx="2118458" cy="905693"/>
          </a:xfrm>
        </p:grpSpPr>
        <p:sp>
          <p:nvSpPr>
            <p:cNvPr id="23" name="object 7">
              <a:extLst>
                <a:ext uri="{FF2B5EF4-FFF2-40B4-BE49-F238E27FC236}">
                  <a16:creationId xmlns:a16="http://schemas.microsoft.com/office/drawing/2014/main" id="{A1859C7A-8602-4340-B1AC-390EF0D62231}"/>
                </a:ext>
              </a:extLst>
            </p:cNvPr>
            <p:cNvSpPr/>
            <p:nvPr/>
          </p:nvSpPr>
          <p:spPr>
            <a:xfrm>
              <a:off x="2196529" y="434824"/>
              <a:ext cx="154940" cy="147955"/>
            </a:xfrm>
            <a:custGeom>
              <a:avLst/>
              <a:gdLst/>
              <a:ahLst/>
              <a:cxnLst/>
              <a:rect l="l" t="t" r="r" b="b"/>
              <a:pathLst>
                <a:path w="154939" h="147954">
                  <a:moveTo>
                    <a:pt x="154780" y="0"/>
                  </a:moveTo>
                  <a:lnTo>
                    <a:pt x="0" y="0"/>
                  </a:lnTo>
                  <a:lnTo>
                    <a:pt x="0" y="147744"/>
                  </a:lnTo>
                  <a:lnTo>
                    <a:pt x="154780" y="147744"/>
                  </a:lnTo>
                  <a:lnTo>
                    <a:pt x="154780" y="0"/>
                  </a:lnTo>
                  <a:close/>
                </a:path>
              </a:pathLst>
            </a:custGeom>
            <a:solidFill>
              <a:srgbClr val="004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FAB7ED64-B137-1043-BBD3-EE4EACC2572D}"/>
                </a:ext>
              </a:extLst>
            </p:cNvPr>
            <p:cNvSpPr/>
            <p:nvPr/>
          </p:nvSpPr>
          <p:spPr>
            <a:xfrm>
              <a:off x="251294" y="415016"/>
              <a:ext cx="1856105" cy="532765"/>
            </a:xfrm>
            <a:custGeom>
              <a:avLst/>
              <a:gdLst/>
              <a:ahLst/>
              <a:cxnLst/>
              <a:rect l="l" t="t" r="r" b="b"/>
              <a:pathLst>
                <a:path w="1856105" h="532765">
                  <a:moveTo>
                    <a:pt x="477748" y="446036"/>
                  </a:moveTo>
                  <a:lnTo>
                    <a:pt x="412902" y="353796"/>
                  </a:lnTo>
                  <a:lnTo>
                    <a:pt x="402450" y="363702"/>
                  </a:lnTo>
                  <a:lnTo>
                    <a:pt x="373621" y="385508"/>
                  </a:lnTo>
                  <a:lnTo>
                    <a:pt x="330212" y="407301"/>
                  </a:lnTo>
                  <a:lnTo>
                    <a:pt x="275983" y="417207"/>
                  </a:lnTo>
                  <a:lnTo>
                    <a:pt x="224320" y="408432"/>
                  </a:lnTo>
                  <a:lnTo>
                    <a:pt x="183654" y="384670"/>
                  </a:lnTo>
                  <a:lnTo>
                    <a:pt x="154279" y="349821"/>
                  </a:lnTo>
                  <a:lnTo>
                    <a:pt x="136436" y="307733"/>
                  </a:lnTo>
                  <a:lnTo>
                    <a:pt x="130429" y="262293"/>
                  </a:lnTo>
                  <a:lnTo>
                    <a:pt x="136093" y="218503"/>
                  </a:lnTo>
                  <a:lnTo>
                    <a:pt x="153238" y="178485"/>
                  </a:lnTo>
                  <a:lnTo>
                    <a:pt x="182105" y="145656"/>
                  </a:lnTo>
                  <a:lnTo>
                    <a:pt x="222935" y="123456"/>
                  </a:lnTo>
                  <a:lnTo>
                    <a:pt x="275983" y="115290"/>
                  </a:lnTo>
                  <a:lnTo>
                    <a:pt x="318122" y="116116"/>
                  </a:lnTo>
                  <a:lnTo>
                    <a:pt x="345605" y="121869"/>
                  </a:lnTo>
                  <a:lnTo>
                    <a:pt x="370522" y="137490"/>
                  </a:lnTo>
                  <a:lnTo>
                    <a:pt x="404964" y="167894"/>
                  </a:lnTo>
                  <a:lnTo>
                    <a:pt x="463321" y="72783"/>
                  </a:lnTo>
                  <a:lnTo>
                    <a:pt x="451091" y="61404"/>
                  </a:lnTo>
                  <a:lnTo>
                    <a:pt x="414604" y="36385"/>
                  </a:lnTo>
                  <a:lnTo>
                    <a:pt x="354203" y="11366"/>
                  </a:lnTo>
                  <a:lnTo>
                    <a:pt x="270217" y="0"/>
                  </a:lnTo>
                  <a:lnTo>
                    <a:pt x="220154" y="4152"/>
                  </a:lnTo>
                  <a:lnTo>
                    <a:pt x="173634" y="16192"/>
                  </a:lnTo>
                  <a:lnTo>
                    <a:pt x="131305" y="35445"/>
                  </a:lnTo>
                  <a:lnTo>
                    <a:pt x="93776" y="61239"/>
                  </a:lnTo>
                  <a:lnTo>
                    <a:pt x="61683" y="92913"/>
                  </a:lnTo>
                  <a:lnTo>
                    <a:pt x="35623" y="129806"/>
                  </a:lnTo>
                  <a:lnTo>
                    <a:pt x="16243" y="171259"/>
                  </a:lnTo>
                  <a:lnTo>
                    <a:pt x="4165" y="216598"/>
                  </a:lnTo>
                  <a:lnTo>
                    <a:pt x="0" y="265176"/>
                  </a:lnTo>
                  <a:lnTo>
                    <a:pt x="3949" y="314579"/>
                  </a:lnTo>
                  <a:lnTo>
                    <a:pt x="15506" y="360514"/>
                  </a:lnTo>
                  <a:lnTo>
                    <a:pt x="34188" y="402374"/>
                  </a:lnTo>
                  <a:lnTo>
                    <a:pt x="59550" y="439521"/>
                  </a:lnTo>
                  <a:lnTo>
                    <a:pt x="91109" y="471322"/>
                  </a:lnTo>
                  <a:lnTo>
                    <a:pt x="128422" y="497141"/>
                  </a:lnTo>
                  <a:lnTo>
                    <a:pt x="171018" y="516369"/>
                  </a:lnTo>
                  <a:lnTo>
                    <a:pt x="218440" y="528370"/>
                  </a:lnTo>
                  <a:lnTo>
                    <a:pt x="270217" y="532511"/>
                  </a:lnTo>
                  <a:lnTo>
                    <a:pt x="349262" y="531152"/>
                  </a:lnTo>
                  <a:lnTo>
                    <a:pt x="397217" y="521690"/>
                  </a:lnTo>
                  <a:lnTo>
                    <a:pt x="433565" y="496023"/>
                  </a:lnTo>
                  <a:lnTo>
                    <a:pt x="477748" y="446036"/>
                  </a:lnTo>
                  <a:close/>
                </a:path>
                <a:path w="1856105" h="532765">
                  <a:moveTo>
                    <a:pt x="1452702" y="263017"/>
                  </a:moveTo>
                  <a:lnTo>
                    <a:pt x="1448587" y="215087"/>
                  </a:lnTo>
                  <a:lnTo>
                    <a:pt x="1436624" y="170243"/>
                  </a:lnTo>
                  <a:lnTo>
                    <a:pt x="1417421" y="129171"/>
                  </a:lnTo>
                  <a:lnTo>
                    <a:pt x="1407617" y="115290"/>
                  </a:lnTo>
                  <a:lnTo>
                    <a:pt x="1391564" y="92544"/>
                  </a:lnTo>
                  <a:lnTo>
                    <a:pt x="1359636" y="61036"/>
                  </a:lnTo>
                  <a:lnTo>
                    <a:pt x="1322273" y="35382"/>
                  </a:lnTo>
                  <a:lnTo>
                    <a:pt x="1322273" y="263017"/>
                  </a:lnTo>
                  <a:lnTo>
                    <a:pt x="1315212" y="312801"/>
                  </a:lnTo>
                  <a:lnTo>
                    <a:pt x="1295527" y="355257"/>
                  </a:lnTo>
                  <a:lnTo>
                    <a:pt x="1265466" y="388251"/>
                  </a:lnTo>
                  <a:lnTo>
                    <a:pt x="1227277" y="409613"/>
                  </a:lnTo>
                  <a:lnTo>
                    <a:pt x="1183208" y="417207"/>
                  </a:lnTo>
                  <a:lnTo>
                    <a:pt x="1139139" y="409613"/>
                  </a:lnTo>
                  <a:lnTo>
                    <a:pt x="1100950" y="388251"/>
                  </a:lnTo>
                  <a:lnTo>
                    <a:pt x="1070889" y="355257"/>
                  </a:lnTo>
                  <a:lnTo>
                    <a:pt x="1051204" y="312801"/>
                  </a:lnTo>
                  <a:lnTo>
                    <a:pt x="1044143" y="263017"/>
                  </a:lnTo>
                  <a:lnTo>
                    <a:pt x="1051204" y="215277"/>
                  </a:lnTo>
                  <a:lnTo>
                    <a:pt x="1070889" y="174586"/>
                  </a:lnTo>
                  <a:lnTo>
                    <a:pt x="1100950" y="143002"/>
                  </a:lnTo>
                  <a:lnTo>
                    <a:pt x="1139139" y="122555"/>
                  </a:lnTo>
                  <a:lnTo>
                    <a:pt x="1183208" y="115290"/>
                  </a:lnTo>
                  <a:lnTo>
                    <a:pt x="1227277" y="122555"/>
                  </a:lnTo>
                  <a:lnTo>
                    <a:pt x="1265466" y="143002"/>
                  </a:lnTo>
                  <a:lnTo>
                    <a:pt x="1295527" y="174586"/>
                  </a:lnTo>
                  <a:lnTo>
                    <a:pt x="1315212" y="215277"/>
                  </a:lnTo>
                  <a:lnTo>
                    <a:pt x="1322273" y="263017"/>
                  </a:lnTo>
                  <a:lnTo>
                    <a:pt x="1322273" y="35382"/>
                  </a:lnTo>
                  <a:lnTo>
                    <a:pt x="1279982" y="16167"/>
                  </a:lnTo>
                  <a:lnTo>
                    <a:pt x="1233449" y="4152"/>
                  </a:lnTo>
                  <a:lnTo>
                    <a:pt x="1183208" y="0"/>
                  </a:lnTo>
                  <a:lnTo>
                    <a:pt x="1132979" y="4152"/>
                  </a:lnTo>
                  <a:lnTo>
                    <a:pt x="1086434" y="16167"/>
                  </a:lnTo>
                  <a:lnTo>
                    <a:pt x="1044168" y="35356"/>
                  </a:lnTo>
                  <a:lnTo>
                    <a:pt x="1006779" y="61036"/>
                  </a:lnTo>
                  <a:lnTo>
                    <a:pt x="974852" y="92544"/>
                  </a:lnTo>
                  <a:lnTo>
                    <a:pt x="948994" y="129171"/>
                  </a:lnTo>
                  <a:lnTo>
                    <a:pt x="929792" y="170243"/>
                  </a:lnTo>
                  <a:lnTo>
                    <a:pt x="917829" y="215087"/>
                  </a:lnTo>
                  <a:lnTo>
                    <a:pt x="913714" y="263017"/>
                  </a:lnTo>
                  <a:lnTo>
                    <a:pt x="917829" y="312102"/>
                  </a:lnTo>
                  <a:lnTo>
                    <a:pt x="929792" y="358051"/>
                  </a:lnTo>
                  <a:lnTo>
                    <a:pt x="948994" y="400126"/>
                  </a:lnTo>
                  <a:lnTo>
                    <a:pt x="974852" y="437667"/>
                  </a:lnTo>
                  <a:lnTo>
                    <a:pt x="1006779" y="469938"/>
                  </a:lnTo>
                  <a:lnTo>
                    <a:pt x="1044168" y="496265"/>
                  </a:lnTo>
                  <a:lnTo>
                    <a:pt x="1086434" y="515924"/>
                  </a:lnTo>
                  <a:lnTo>
                    <a:pt x="1132979" y="528243"/>
                  </a:lnTo>
                  <a:lnTo>
                    <a:pt x="1183208" y="532498"/>
                  </a:lnTo>
                  <a:lnTo>
                    <a:pt x="1233449" y="528243"/>
                  </a:lnTo>
                  <a:lnTo>
                    <a:pt x="1279982" y="515924"/>
                  </a:lnTo>
                  <a:lnTo>
                    <a:pt x="1322247" y="496265"/>
                  </a:lnTo>
                  <a:lnTo>
                    <a:pt x="1359636" y="469938"/>
                  </a:lnTo>
                  <a:lnTo>
                    <a:pt x="1391564" y="437667"/>
                  </a:lnTo>
                  <a:lnTo>
                    <a:pt x="1405648" y="417207"/>
                  </a:lnTo>
                  <a:lnTo>
                    <a:pt x="1417421" y="400126"/>
                  </a:lnTo>
                  <a:lnTo>
                    <a:pt x="1436624" y="358051"/>
                  </a:lnTo>
                  <a:lnTo>
                    <a:pt x="1448587" y="312102"/>
                  </a:lnTo>
                  <a:lnTo>
                    <a:pt x="1452702" y="263017"/>
                  </a:lnTo>
                  <a:close/>
                </a:path>
                <a:path w="1856105" h="532765">
                  <a:moveTo>
                    <a:pt x="1855546" y="372529"/>
                  </a:moveTo>
                  <a:lnTo>
                    <a:pt x="1847583" y="324370"/>
                  </a:lnTo>
                  <a:lnTo>
                    <a:pt x="1826260" y="287058"/>
                  </a:lnTo>
                  <a:lnTo>
                    <a:pt x="1795386" y="258533"/>
                  </a:lnTo>
                  <a:lnTo>
                    <a:pt x="1758784" y="236728"/>
                  </a:lnTo>
                  <a:lnTo>
                    <a:pt x="1720278" y="219583"/>
                  </a:lnTo>
                  <a:lnTo>
                    <a:pt x="1683677" y="205041"/>
                  </a:lnTo>
                  <a:lnTo>
                    <a:pt x="1652803" y="191033"/>
                  </a:lnTo>
                  <a:lnTo>
                    <a:pt x="1631480" y="175501"/>
                  </a:lnTo>
                  <a:lnTo>
                    <a:pt x="1623517" y="156362"/>
                  </a:lnTo>
                  <a:lnTo>
                    <a:pt x="1628419" y="137909"/>
                  </a:lnTo>
                  <a:lnTo>
                    <a:pt x="1641170" y="125387"/>
                  </a:lnTo>
                  <a:lnTo>
                    <a:pt x="1658772" y="118275"/>
                  </a:lnTo>
                  <a:lnTo>
                    <a:pt x="1678266" y="116014"/>
                  </a:lnTo>
                  <a:lnTo>
                    <a:pt x="1714906" y="116725"/>
                  </a:lnTo>
                  <a:lnTo>
                    <a:pt x="1738972" y="121691"/>
                  </a:lnTo>
                  <a:lnTo>
                    <a:pt x="1761159" y="135166"/>
                  </a:lnTo>
                  <a:lnTo>
                    <a:pt x="1792122" y="161404"/>
                  </a:lnTo>
                  <a:lnTo>
                    <a:pt x="1845449" y="58369"/>
                  </a:lnTo>
                  <a:lnTo>
                    <a:pt x="1835162" y="49250"/>
                  </a:lnTo>
                  <a:lnTo>
                    <a:pt x="1804187" y="29184"/>
                  </a:lnTo>
                  <a:lnTo>
                    <a:pt x="1752422" y="9118"/>
                  </a:lnTo>
                  <a:lnTo>
                    <a:pt x="1679702" y="0"/>
                  </a:lnTo>
                  <a:lnTo>
                    <a:pt x="1630680" y="5080"/>
                  </a:lnTo>
                  <a:lnTo>
                    <a:pt x="1586966" y="19773"/>
                  </a:lnTo>
                  <a:lnTo>
                    <a:pt x="1550187" y="43230"/>
                  </a:lnTo>
                  <a:lnTo>
                    <a:pt x="1521929" y="74625"/>
                  </a:lnTo>
                  <a:lnTo>
                    <a:pt x="1503807" y="113093"/>
                  </a:lnTo>
                  <a:lnTo>
                    <a:pt x="1497406" y="157810"/>
                  </a:lnTo>
                  <a:lnTo>
                    <a:pt x="1505356" y="205003"/>
                  </a:lnTo>
                  <a:lnTo>
                    <a:pt x="1526692" y="242138"/>
                  </a:lnTo>
                  <a:lnTo>
                    <a:pt x="1557566" y="271068"/>
                  </a:lnTo>
                  <a:lnTo>
                    <a:pt x="1594167" y="293624"/>
                  </a:lnTo>
                  <a:lnTo>
                    <a:pt x="1632673" y="311658"/>
                  </a:lnTo>
                  <a:lnTo>
                    <a:pt x="1669275" y="326999"/>
                  </a:lnTo>
                  <a:lnTo>
                    <a:pt x="1700149" y="341515"/>
                  </a:lnTo>
                  <a:lnTo>
                    <a:pt x="1721472" y="357035"/>
                  </a:lnTo>
                  <a:lnTo>
                    <a:pt x="1729435" y="375412"/>
                  </a:lnTo>
                  <a:lnTo>
                    <a:pt x="1724634" y="394906"/>
                  </a:lnTo>
                  <a:lnTo>
                    <a:pt x="1712137" y="407581"/>
                  </a:lnTo>
                  <a:lnTo>
                    <a:pt x="1694776" y="414426"/>
                  </a:lnTo>
                  <a:lnTo>
                    <a:pt x="1675384" y="416496"/>
                  </a:lnTo>
                  <a:lnTo>
                    <a:pt x="1636979" y="415658"/>
                  </a:lnTo>
                  <a:lnTo>
                    <a:pt x="1611337" y="409829"/>
                  </a:lnTo>
                  <a:lnTo>
                    <a:pt x="1586928" y="393992"/>
                  </a:lnTo>
                  <a:lnTo>
                    <a:pt x="1552168" y="363169"/>
                  </a:lnTo>
                  <a:lnTo>
                    <a:pt x="1485887" y="458990"/>
                  </a:lnTo>
                  <a:lnTo>
                    <a:pt x="1498244" y="470484"/>
                  </a:lnTo>
                  <a:lnTo>
                    <a:pt x="1534515" y="495744"/>
                  </a:lnTo>
                  <a:lnTo>
                    <a:pt x="1593494" y="521017"/>
                  </a:lnTo>
                  <a:lnTo>
                    <a:pt x="1673948" y="532498"/>
                  </a:lnTo>
                  <a:lnTo>
                    <a:pt x="1727682" y="526605"/>
                  </a:lnTo>
                  <a:lnTo>
                    <a:pt x="1772589" y="510082"/>
                  </a:lnTo>
                  <a:lnTo>
                    <a:pt x="1808251" y="484670"/>
                  </a:lnTo>
                  <a:lnTo>
                    <a:pt x="1834248" y="452120"/>
                  </a:lnTo>
                  <a:lnTo>
                    <a:pt x="1850148" y="414159"/>
                  </a:lnTo>
                  <a:lnTo>
                    <a:pt x="1855546" y="372529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97181E4F-DE4B-0747-A9CB-F40BC46D071C}"/>
                </a:ext>
              </a:extLst>
            </p:cNvPr>
            <p:cNvSpPr/>
            <p:nvPr/>
          </p:nvSpPr>
          <p:spPr>
            <a:xfrm>
              <a:off x="251294" y="415016"/>
              <a:ext cx="1856105" cy="532765"/>
            </a:xfrm>
            <a:custGeom>
              <a:avLst/>
              <a:gdLst/>
              <a:ahLst/>
              <a:cxnLst/>
              <a:rect l="l" t="t" r="r" b="b"/>
              <a:pathLst>
                <a:path w="1856105" h="532765">
                  <a:moveTo>
                    <a:pt x="477748" y="446036"/>
                  </a:moveTo>
                  <a:lnTo>
                    <a:pt x="412902" y="353796"/>
                  </a:lnTo>
                  <a:lnTo>
                    <a:pt x="402450" y="363702"/>
                  </a:lnTo>
                  <a:lnTo>
                    <a:pt x="373621" y="385508"/>
                  </a:lnTo>
                  <a:lnTo>
                    <a:pt x="330212" y="407301"/>
                  </a:lnTo>
                  <a:lnTo>
                    <a:pt x="275983" y="417207"/>
                  </a:lnTo>
                  <a:lnTo>
                    <a:pt x="224320" y="408432"/>
                  </a:lnTo>
                  <a:lnTo>
                    <a:pt x="183654" y="384670"/>
                  </a:lnTo>
                  <a:lnTo>
                    <a:pt x="154279" y="349821"/>
                  </a:lnTo>
                  <a:lnTo>
                    <a:pt x="136436" y="307733"/>
                  </a:lnTo>
                  <a:lnTo>
                    <a:pt x="130429" y="262293"/>
                  </a:lnTo>
                  <a:lnTo>
                    <a:pt x="136093" y="218503"/>
                  </a:lnTo>
                  <a:lnTo>
                    <a:pt x="153238" y="178485"/>
                  </a:lnTo>
                  <a:lnTo>
                    <a:pt x="182105" y="145656"/>
                  </a:lnTo>
                  <a:lnTo>
                    <a:pt x="222935" y="123456"/>
                  </a:lnTo>
                  <a:lnTo>
                    <a:pt x="275983" y="115290"/>
                  </a:lnTo>
                  <a:lnTo>
                    <a:pt x="318122" y="116116"/>
                  </a:lnTo>
                  <a:lnTo>
                    <a:pt x="345605" y="121869"/>
                  </a:lnTo>
                  <a:lnTo>
                    <a:pt x="370522" y="137490"/>
                  </a:lnTo>
                  <a:lnTo>
                    <a:pt x="404964" y="167894"/>
                  </a:lnTo>
                  <a:lnTo>
                    <a:pt x="463321" y="72783"/>
                  </a:lnTo>
                  <a:lnTo>
                    <a:pt x="451091" y="61404"/>
                  </a:lnTo>
                  <a:lnTo>
                    <a:pt x="414604" y="36385"/>
                  </a:lnTo>
                  <a:lnTo>
                    <a:pt x="354203" y="11366"/>
                  </a:lnTo>
                  <a:lnTo>
                    <a:pt x="270217" y="0"/>
                  </a:lnTo>
                  <a:lnTo>
                    <a:pt x="220154" y="4152"/>
                  </a:lnTo>
                  <a:lnTo>
                    <a:pt x="173634" y="16192"/>
                  </a:lnTo>
                  <a:lnTo>
                    <a:pt x="131305" y="35445"/>
                  </a:lnTo>
                  <a:lnTo>
                    <a:pt x="93776" y="61239"/>
                  </a:lnTo>
                  <a:lnTo>
                    <a:pt x="61683" y="92913"/>
                  </a:lnTo>
                  <a:lnTo>
                    <a:pt x="35623" y="129806"/>
                  </a:lnTo>
                  <a:lnTo>
                    <a:pt x="16243" y="171259"/>
                  </a:lnTo>
                  <a:lnTo>
                    <a:pt x="4165" y="216598"/>
                  </a:lnTo>
                  <a:lnTo>
                    <a:pt x="0" y="265176"/>
                  </a:lnTo>
                  <a:lnTo>
                    <a:pt x="3949" y="314579"/>
                  </a:lnTo>
                  <a:lnTo>
                    <a:pt x="15506" y="360514"/>
                  </a:lnTo>
                  <a:lnTo>
                    <a:pt x="34188" y="402374"/>
                  </a:lnTo>
                  <a:lnTo>
                    <a:pt x="59550" y="439521"/>
                  </a:lnTo>
                  <a:lnTo>
                    <a:pt x="91109" y="471322"/>
                  </a:lnTo>
                  <a:lnTo>
                    <a:pt x="128422" y="497141"/>
                  </a:lnTo>
                  <a:lnTo>
                    <a:pt x="171018" y="516369"/>
                  </a:lnTo>
                  <a:lnTo>
                    <a:pt x="218440" y="528370"/>
                  </a:lnTo>
                  <a:lnTo>
                    <a:pt x="270217" y="532511"/>
                  </a:lnTo>
                  <a:lnTo>
                    <a:pt x="349262" y="531152"/>
                  </a:lnTo>
                  <a:lnTo>
                    <a:pt x="397217" y="521690"/>
                  </a:lnTo>
                  <a:lnTo>
                    <a:pt x="433565" y="496023"/>
                  </a:lnTo>
                  <a:lnTo>
                    <a:pt x="477748" y="446036"/>
                  </a:lnTo>
                  <a:close/>
                </a:path>
                <a:path w="1856105" h="532765">
                  <a:moveTo>
                    <a:pt x="872617" y="416318"/>
                  </a:moveTo>
                  <a:lnTo>
                    <a:pt x="665822" y="416318"/>
                  </a:lnTo>
                  <a:lnTo>
                    <a:pt x="665822" y="318528"/>
                  </a:lnTo>
                  <a:lnTo>
                    <a:pt x="822909" y="318528"/>
                  </a:lnTo>
                  <a:lnTo>
                    <a:pt x="822909" y="210578"/>
                  </a:lnTo>
                  <a:lnTo>
                    <a:pt x="665822" y="210578"/>
                  </a:lnTo>
                  <a:lnTo>
                    <a:pt x="665822" y="116598"/>
                  </a:lnTo>
                  <a:lnTo>
                    <a:pt x="862545" y="116598"/>
                  </a:lnTo>
                  <a:lnTo>
                    <a:pt x="862545" y="8648"/>
                  </a:lnTo>
                  <a:lnTo>
                    <a:pt x="539724" y="8648"/>
                  </a:lnTo>
                  <a:lnTo>
                    <a:pt x="539724" y="116598"/>
                  </a:lnTo>
                  <a:lnTo>
                    <a:pt x="539724" y="210578"/>
                  </a:lnTo>
                  <a:lnTo>
                    <a:pt x="539724" y="318528"/>
                  </a:lnTo>
                  <a:lnTo>
                    <a:pt x="539724" y="416318"/>
                  </a:lnTo>
                  <a:lnTo>
                    <a:pt x="539724" y="524268"/>
                  </a:lnTo>
                  <a:lnTo>
                    <a:pt x="872617" y="524268"/>
                  </a:lnTo>
                  <a:lnTo>
                    <a:pt x="872617" y="416318"/>
                  </a:lnTo>
                  <a:close/>
                </a:path>
                <a:path w="1856105" h="532765">
                  <a:moveTo>
                    <a:pt x="1452702" y="263017"/>
                  </a:moveTo>
                  <a:lnTo>
                    <a:pt x="1448587" y="215087"/>
                  </a:lnTo>
                  <a:lnTo>
                    <a:pt x="1436624" y="170243"/>
                  </a:lnTo>
                  <a:lnTo>
                    <a:pt x="1417421" y="129171"/>
                  </a:lnTo>
                  <a:lnTo>
                    <a:pt x="1407617" y="115290"/>
                  </a:lnTo>
                  <a:lnTo>
                    <a:pt x="1391564" y="92544"/>
                  </a:lnTo>
                  <a:lnTo>
                    <a:pt x="1359636" y="61036"/>
                  </a:lnTo>
                  <a:lnTo>
                    <a:pt x="1322273" y="35382"/>
                  </a:lnTo>
                  <a:lnTo>
                    <a:pt x="1322273" y="263017"/>
                  </a:lnTo>
                  <a:lnTo>
                    <a:pt x="1315212" y="312801"/>
                  </a:lnTo>
                  <a:lnTo>
                    <a:pt x="1295527" y="355257"/>
                  </a:lnTo>
                  <a:lnTo>
                    <a:pt x="1265466" y="388251"/>
                  </a:lnTo>
                  <a:lnTo>
                    <a:pt x="1227277" y="409613"/>
                  </a:lnTo>
                  <a:lnTo>
                    <a:pt x="1183208" y="417207"/>
                  </a:lnTo>
                  <a:lnTo>
                    <a:pt x="1139139" y="409613"/>
                  </a:lnTo>
                  <a:lnTo>
                    <a:pt x="1100950" y="388251"/>
                  </a:lnTo>
                  <a:lnTo>
                    <a:pt x="1070889" y="355257"/>
                  </a:lnTo>
                  <a:lnTo>
                    <a:pt x="1051204" y="312801"/>
                  </a:lnTo>
                  <a:lnTo>
                    <a:pt x="1044143" y="263017"/>
                  </a:lnTo>
                  <a:lnTo>
                    <a:pt x="1051204" y="215277"/>
                  </a:lnTo>
                  <a:lnTo>
                    <a:pt x="1070889" y="174586"/>
                  </a:lnTo>
                  <a:lnTo>
                    <a:pt x="1100950" y="143002"/>
                  </a:lnTo>
                  <a:lnTo>
                    <a:pt x="1139139" y="122555"/>
                  </a:lnTo>
                  <a:lnTo>
                    <a:pt x="1183208" y="115290"/>
                  </a:lnTo>
                  <a:lnTo>
                    <a:pt x="1227277" y="122555"/>
                  </a:lnTo>
                  <a:lnTo>
                    <a:pt x="1265466" y="143002"/>
                  </a:lnTo>
                  <a:lnTo>
                    <a:pt x="1295527" y="174586"/>
                  </a:lnTo>
                  <a:lnTo>
                    <a:pt x="1315212" y="215277"/>
                  </a:lnTo>
                  <a:lnTo>
                    <a:pt x="1322273" y="263017"/>
                  </a:lnTo>
                  <a:lnTo>
                    <a:pt x="1322273" y="35382"/>
                  </a:lnTo>
                  <a:lnTo>
                    <a:pt x="1279982" y="16167"/>
                  </a:lnTo>
                  <a:lnTo>
                    <a:pt x="1233449" y="4152"/>
                  </a:lnTo>
                  <a:lnTo>
                    <a:pt x="1183208" y="0"/>
                  </a:lnTo>
                  <a:lnTo>
                    <a:pt x="1132979" y="4152"/>
                  </a:lnTo>
                  <a:lnTo>
                    <a:pt x="1086434" y="16167"/>
                  </a:lnTo>
                  <a:lnTo>
                    <a:pt x="1044168" y="35356"/>
                  </a:lnTo>
                  <a:lnTo>
                    <a:pt x="1006779" y="61036"/>
                  </a:lnTo>
                  <a:lnTo>
                    <a:pt x="974852" y="92544"/>
                  </a:lnTo>
                  <a:lnTo>
                    <a:pt x="948994" y="129171"/>
                  </a:lnTo>
                  <a:lnTo>
                    <a:pt x="929792" y="170243"/>
                  </a:lnTo>
                  <a:lnTo>
                    <a:pt x="917829" y="215087"/>
                  </a:lnTo>
                  <a:lnTo>
                    <a:pt x="913714" y="263017"/>
                  </a:lnTo>
                  <a:lnTo>
                    <a:pt x="917829" y="312102"/>
                  </a:lnTo>
                  <a:lnTo>
                    <a:pt x="929792" y="358051"/>
                  </a:lnTo>
                  <a:lnTo>
                    <a:pt x="948994" y="400126"/>
                  </a:lnTo>
                  <a:lnTo>
                    <a:pt x="974852" y="437667"/>
                  </a:lnTo>
                  <a:lnTo>
                    <a:pt x="1006779" y="469938"/>
                  </a:lnTo>
                  <a:lnTo>
                    <a:pt x="1044168" y="496265"/>
                  </a:lnTo>
                  <a:lnTo>
                    <a:pt x="1086434" y="515924"/>
                  </a:lnTo>
                  <a:lnTo>
                    <a:pt x="1132979" y="528243"/>
                  </a:lnTo>
                  <a:lnTo>
                    <a:pt x="1183208" y="532498"/>
                  </a:lnTo>
                  <a:lnTo>
                    <a:pt x="1233449" y="528243"/>
                  </a:lnTo>
                  <a:lnTo>
                    <a:pt x="1279982" y="515924"/>
                  </a:lnTo>
                  <a:lnTo>
                    <a:pt x="1322247" y="496265"/>
                  </a:lnTo>
                  <a:lnTo>
                    <a:pt x="1359636" y="469938"/>
                  </a:lnTo>
                  <a:lnTo>
                    <a:pt x="1391564" y="437667"/>
                  </a:lnTo>
                  <a:lnTo>
                    <a:pt x="1405648" y="417207"/>
                  </a:lnTo>
                  <a:lnTo>
                    <a:pt x="1417421" y="400126"/>
                  </a:lnTo>
                  <a:lnTo>
                    <a:pt x="1436624" y="358051"/>
                  </a:lnTo>
                  <a:lnTo>
                    <a:pt x="1448587" y="312102"/>
                  </a:lnTo>
                  <a:lnTo>
                    <a:pt x="1452702" y="263017"/>
                  </a:lnTo>
                  <a:close/>
                </a:path>
                <a:path w="1856105" h="532765">
                  <a:moveTo>
                    <a:pt x="1855546" y="372529"/>
                  </a:moveTo>
                  <a:lnTo>
                    <a:pt x="1847583" y="324370"/>
                  </a:lnTo>
                  <a:lnTo>
                    <a:pt x="1826260" y="287058"/>
                  </a:lnTo>
                  <a:lnTo>
                    <a:pt x="1795386" y="258533"/>
                  </a:lnTo>
                  <a:lnTo>
                    <a:pt x="1758784" y="236728"/>
                  </a:lnTo>
                  <a:lnTo>
                    <a:pt x="1720278" y="219583"/>
                  </a:lnTo>
                  <a:lnTo>
                    <a:pt x="1683677" y="205041"/>
                  </a:lnTo>
                  <a:lnTo>
                    <a:pt x="1652803" y="191033"/>
                  </a:lnTo>
                  <a:lnTo>
                    <a:pt x="1631480" y="175501"/>
                  </a:lnTo>
                  <a:lnTo>
                    <a:pt x="1623517" y="156362"/>
                  </a:lnTo>
                  <a:lnTo>
                    <a:pt x="1628419" y="137909"/>
                  </a:lnTo>
                  <a:lnTo>
                    <a:pt x="1641170" y="125387"/>
                  </a:lnTo>
                  <a:lnTo>
                    <a:pt x="1658772" y="118275"/>
                  </a:lnTo>
                  <a:lnTo>
                    <a:pt x="1678266" y="116014"/>
                  </a:lnTo>
                  <a:lnTo>
                    <a:pt x="1714906" y="116725"/>
                  </a:lnTo>
                  <a:lnTo>
                    <a:pt x="1738972" y="121691"/>
                  </a:lnTo>
                  <a:lnTo>
                    <a:pt x="1761159" y="135166"/>
                  </a:lnTo>
                  <a:lnTo>
                    <a:pt x="1792122" y="161404"/>
                  </a:lnTo>
                  <a:lnTo>
                    <a:pt x="1845449" y="58369"/>
                  </a:lnTo>
                  <a:lnTo>
                    <a:pt x="1835162" y="49250"/>
                  </a:lnTo>
                  <a:lnTo>
                    <a:pt x="1804187" y="29184"/>
                  </a:lnTo>
                  <a:lnTo>
                    <a:pt x="1752422" y="9118"/>
                  </a:lnTo>
                  <a:lnTo>
                    <a:pt x="1679702" y="0"/>
                  </a:lnTo>
                  <a:lnTo>
                    <a:pt x="1630680" y="5080"/>
                  </a:lnTo>
                  <a:lnTo>
                    <a:pt x="1586966" y="19773"/>
                  </a:lnTo>
                  <a:lnTo>
                    <a:pt x="1550187" y="43230"/>
                  </a:lnTo>
                  <a:lnTo>
                    <a:pt x="1521929" y="74625"/>
                  </a:lnTo>
                  <a:lnTo>
                    <a:pt x="1503807" y="113093"/>
                  </a:lnTo>
                  <a:lnTo>
                    <a:pt x="1497406" y="157810"/>
                  </a:lnTo>
                  <a:lnTo>
                    <a:pt x="1505356" y="205003"/>
                  </a:lnTo>
                  <a:lnTo>
                    <a:pt x="1526692" y="242138"/>
                  </a:lnTo>
                  <a:lnTo>
                    <a:pt x="1557566" y="271068"/>
                  </a:lnTo>
                  <a:lnTo>
                    <a:pt x="1594167" y="293624"/>
                  </a:lnTo>
                  <a:lnTo>
                    <a:pt x="1632673" y="311658"/>
                  </a:lnTo>
                  <a:lnTo>
                    <a:pt x="1669275" y="326999"/>
                  </a:lnTo>
                  <a:lnTo>
                    <a:pt x="1700149" y="341515"/>
                  </a:lnTo>
                  <a:lnTo>
                    <a:pt x="1721472" y="357035"/>
                  </a:lnTo>
                  <a:lnTo>
                    <a:pt x="1729435" y="375412"/>
                  </a:lnTo>
                  <a:lnTo>
                    <a:pt x="1724634" y="394906"/>
                  </a:lnTo>
                  <a:lnTo>
                    <a:pt x="1712137" y="407581"/>
                  </a:lnTo>
                  <a:lnTo>
                    <a:pt x="1694776" y="414426"/>
                  </a:lnTo>
                  <a:lnTo>
                    <a:pt x="1675384" y="416496"/>
                  </a:lnTo>
                  <a:lnTo>
                    <a:pt x="1636979" y="415658"/>
                  </a:lnTo>
                  <a:lnTo>
                    <a:pt x="1611337" y="409829"/>
                  </a:lnTo>
                  <a:lnTo>
                    <a:pt x="1586928" y="393992"/>
                  </a:lnTo>
                  <a:lnTo>
                    <a:pt x="1552168" y="363169"/>
                  </a:lnTo>
                  <a:lnTo>
                    <a:pt x="1485887" y="458990"/>
                  </a:lnTo>
                  <a:lnTo>
                    <a:pt x="1498244" y="470484"/>
                  </a:lnTo>
                  <a:lnTo>
                    <a:pt x="1534515" y="495744"/>
                  </a:lnTo>
                  <a:lnTo>
                    <a:pt x="1593494" y="521017"/>
                  </a:lnTo>
                  <a:lnTo>
                    <a:pt x="1673948" y="532498"/>
                  </a:lnTo>
                  <a:lnTo>
                    <a:pt x="1727682" y="526605"/>
                  </a:lnTo>
                  <a:lnTo>
                    <a:pt x="1772589" y="510082"/>
                  </a:lnTo>
                  <a:lnTo>
                    <a:pt x="1808251" y="484670"/>
                  </a:lnTo>
                  <a:lnTo>
                    <a:pt x="1834248" y="452120"/>
                  </a:lnTo>
                  <a:lnTo>
                    <a:pt x="1850148" y="414159"/>
                  </a:lnTo>
                  <a:lnTo>
                    <a:pt x="1855546" y="372529"/>
                  </a:lnTo>
                  <a:close/>
                </a:path>
              </a:pathLst>
            </a:custGeom>
            <a:solidFill>
              <a:srgbClr val="F68B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7F3FE0D2-2060-CE43-A20C-70A46B3DC332}"/>
                </a:ext>
              </a:extLst>
            </p:cNvPr>
            <p:cNvSpPr/>
            <p:nvPr/>
          </p:nvSpPr>
          <p:spPr>
            <a:xfrm>
              <a:off x="348424" y="1086274"/>
              <a:ext cx="123825" cy="231140"/>
            </a:xfrm>
            <a:custGeom>
              <a:avLst/>
              <a:gdLst/>
              <a:ahLst/>
              <a:cxnLst/>
              <a:rect l="l" t="t" r="r" b="b"/>
              <a:pathLst>
                <a:path w="123825" h="231140">
                  <a:moveTo>
                    <a:pt x="123698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0" y="106680"/>
                  </a:lnTo>
                  <a:lnTo>
                    <a:pt x="0" y="127000"/>
                  </a:lnTo>
                  <a:lnTo>
                    <a:pt x="0" y="231140"/>
                  </a:lnTo>
                  <a:lnTo>
                    <a:pt x="23063" y="231140"/>
                  </a:lnTo>
                  <a:lnTo>
                    <a:pt x="23063" y="127000"/>
                  </a:lnTo>
                  <a:lnTo>
                    <a:pt x="109321" y="127000"/>
                  </a:lnTo>
                  <a:lnTo>
                    <a:pt x="109321" y="106680"/>
                  </a:lnTo>
                  <a:lnTo>
                    <a:pt x="23063" y="106680"/>
                  </a:lnTo>
                  <a:lnTo>
                    <a:pt x="23063" y="20320"/>
                  </a:lnTo>
                  <a:lnTo>
                    <a:pt x="123698" y="20320"/>
                  </a:lnTo>
                  <a:lnTo>
                    <a:pt x="123698" y="0"/>
                  </a:lnTo>
                  <a:close/>
                </a:path>
              </a:pathLst>
            </a:custGeom>
            <a:solidFill>
              <a:srgbClr val="393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1">
              <a:extLst>
                <a:ext uri="{FF2B5EF4-FFF2-40B4-BE49-F238E27FC236}">
                  <a16:creationId xmlns:a16="http://schemas.microsoft.com/office/drawing/2014/main" id="{B6A8B6B2-5CE4-5140-AF6B-C1D2221AAE4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119" y="1086263"/>
              <a:ext cx="197250" cy="230506"/>
            </a:xfrm>
            <a:prstGeom prst="rect">
              <a:avLst/>
            </a:prstGeom>
          </p:spPr>
        </p:pic>
        <p:pic>
          <p:nvPicPr>
            <p:cNvPr id="28" name="object 12">
              <a:extLst>
                <a:ext uri="{FF2B5EF4-FFF2-40B4-BE49-F238E27FC236}">
                  <a16:creationId xmlns:a16="http://schemas.microsoft.com/office/drawing/2014/main" id="{3B99BCB5-217E-0A4F-B86B-64067C2B493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742" y="1082329"/>
              <a:ext cx="208946" cy="238380"/>
            </a:xfrm>
            <a:prstGeom prst="rect">
              <a:avLst/>
            </a:prstGeom>
          </p:spPr>
        </p:pic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B10194D5-86DD-D043-B52A-D039CF814942}"/>
                </a:ext>
              </a:extLst>
            </p:cNvPr>
            <p:cNvSpPr/>
            <p:nvPr/>
          </p:nvSpPr>
          <p:spPr>
            <a:xfrm>
              <a:off x="1259128" y="1086262"/>
              <a:ext cx="817244" cy="231775"/>
            </a:xfrm>
            <a:custGeom>
              <a:avLst/>
              <a:gdLst/>
              <a:ahLst/>
              <a:cxnLst/>
              <a:rect l="l" t="t" r="r" b="b"/>
              <a:pathLst>
                <a:path w="817244" h="231775">
                  <a:moveTo>
                    <a:pt x="23063" y="0"/>
                  </a:moveTo>
                  <a:lnTo>
                    <a:pt x="0" y="0"/>
                  </a:lnTo>
                  <a:lnTo>
                    <a:pt x="0" y="230505"/>
                  </a:lnTo>
                  <a:lnTo>
                    <a:pt x="23063" y="230505"/>
                  </a:lnTo>
                  <a:lnTo>
                    <a:pt x="23063" y="0"/>
                  </a:lnTo>
                  <a:close/>
                </a:path>
                <a:path w="817244" h="231775">
                  <a:moveTo>
                    <a:pt x="323634" y="209562"/>
                  </a:moveTo>
                  <a:lnTo>
                    <a:pt x="214642" y="209562"/>
                  </a:lnTo>
                  <a:lnTo>
                    <a:pt x="214642" y="12"/>
                  </a:lnTo>
                  <a:lnTo>
                    <a:pt x="191566" y="12"/>
                  </a:lnTo>
                  <a:lnTo>
                    <a:pt x="191566" y="209562"/>
                  </a:lnTo>
                  <a:lnTo>
                    <a:pt x="191566" y="231152"/>
                  </a:lnTo>
                  <a:lnTo>
                    <a:pt x="323634" y="231152"/>
                  </a:lnTo>
                  <a:lnTo>
                    <a:pt x="323634" y="209562"/>
                  </a:lnTo>
                  <a:close/>
                </a:path>
                <a:path w="817244" h="231775">
                  <a:moveTo>
                    <a:pt x="488111" y="0"/>
                  </a:moveTo>
                  <a:lnTo>
                    <a:pt x="465048" y="0"/>
                  </a:lnTo>
                  <a:lnTo>
                    <a:pt x="465048" y="230505"/>
                  </a:lnTo>
                  <a:lnTo>
                    <a:pt x="488111" y="230505"/>
                  </a:lnTo>
                  <a:lnTo>
                    <a:pt x="488111" y="0"/>
                  </a:lnTo>
                  <a:close/>
                </a:path>
                <a:path w="817244" h="231775">
                  <a:moveTo>
                    <a:pt x="816749" y="12"/>
                  </a:moveTo>
                  <a:lnTo>
                    <a:pt x="624852" y="12"/>
                  </a:lnTo>
                  <a:lnTo>
                    <a:pt x="624852" y="20332"/>
                  </a:lnTo>
                  <a:lnTo>
                    <a:pt x="709434" y="20332"/>
                  </a:lnTo>
                  <a:lnTo>
                    <a:pt x="709434" y="229882"/>
                  </a:lnTo>
                  <a:lnTo>
                    <a:pt x="732497" y="229882"/>
                  </a:lnTo>
                  <a:lnTo>
                    <a:pt x="732497" y="20332"/>
                  </a:lnTo>
                  <a:lnTo>
                    <a:pt x="816749" y="20332"/>
                  </a:lnTo>
                  <a:lnTo>
                    <a:pt x="816749" y="12"/>
                  </a:lnTo>
                  <a:close/>
                </a:path>
              </a:pathLst>
            </a:custGeom>
            <a:solidFill>
              <a:srgbClr val="3932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4">
              <a:extLst>
                <a:ext uri="{FF2B5EF4-FFF2-40B4-BE49-F238E27FC236}">
                  <a16:creationId xmlns:a16="http://schemas.microsoft.com/office/drawing/2014/main" id="{C97A9804-0ABA-B148-BD5E-30BE5C2D28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8219" y="1086265"/>
              <a:ext cx="181533" cy="230506"/>
            </a:xfrm>
            <a:prstGeom prst="rect">
              <a:avLst/>
            </a:prstGeom>
          </p:spPr>
        </p:pic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256BA9AC-1D20-6B41-9B52-EDFD40CB2A90}"/>
                </a:ext>
              </a:extLst>
            </p:cNvPr>
            <p:cNvSpPr/>
            <p:nvPr/>
          </p:nvSpPr>
          <p:spPr>
            <a:xfrm>
              <a:off x="2196529" y="769002"/>
              <a:ext cx="154940" cy="147955"/>
            </a:xfrm>
            <a:custGeom>
              <a:avLst/>
              <a:gdLst/>
              <a:ahLst/>
              <a:cxnLst/>
              <a:rect l="l" t="t" r="r" b="b"/>
              <a:pathLst>
                <a:path w="154939" h="147955">
                  <a:moveTo>
                    <a:pt x="154780" y="0"/>
                  </a:moveTo>
                  <a:lnTo>
                    <a:pt x="0" y="0"/>
                  </a:lnTo>
                  <a:lnTo>
                    <a:pt x="0" y="147754"/>
                  </a:lnTo>
                  <a:lnTo>
                    <a:pt x="154780" y="147754"/>
                  </a:lnTo>
                  <a:lnTo>
                    <a:pt x="154780" y="0"/>
                  </a:lnTo>
                  <a:close/>
                </a:path>
              </a:pathLst>
            </a:custGeom>
            <a:solidFill>
              <a:srgbClr val="004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78499B8-F5ED-AC42-BB4E-DCBF4D8EAC04}"/>
              </a:ext>
            </a:extLst>
          </p:cNvPr>
          <p:cNvSpPr txBox="1"/>
          <p:nvPr userDrawn="1"/>
        </p:nvSpPr>
        <p:spPr>
          <a:xfrm>
            <a:off x="1751308" y="3859078"/>
            <a:ext cx="7082726" cy="181330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37B7864-64AB-E441-B2C9-3B3D1834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623" y="1442669"/>
            <a:ext cx="8024446" cy="662781"/>
          </a:xfrm>
        </p:spPr>
        <p:txBody>
          <a:bodyPr anchor="t"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859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009EA8-584A-4336-9C55-F9A0684BD9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95E9B7-DFA3-4F92-BEA7-04FDEDE0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5070"/>
            <a:ext cx="10515600" cy="5278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1ADFF-84C2-45B2-9700-FC344BF9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3789-C804-4D23-B4BE-DC1E81E4D262}" type="datetimeFigureOut">
              <a:rPr lang="fr-FR" smtClean="0"/>
              <a:t>18/05/2022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8B4F04-70A1-4F67-B16C-7F2AB50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252A8E-B634-418B-8F94-A356229D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1BB-F56D-4A49-A45A-B39A64711B1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44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009EA8-584A-4336-9C55-F9A0684BD9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95E9B7-DFA3-4F92-BEA7-04FDEDE0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5070"/>
            <a:ext cx="10515600" cy="52785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1ADFF-84C2-45B2-9700-FC344BF9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3789-C804-4D23-B4BE-DC1E81E4D262}" type="datetimeFigureOut">
              <a:rPr lang="fr-FR" smtClean="0"/>
              <a:t>18/05/2022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8B4F04-70A1-4F67-B16C-7F2AB50C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252A8E-B634-418B-8F94-A356229D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0D1BB-F56D-4A49-A45A-B39A64711B1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006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C4C36-96B4-4CB5-BC7C-A20CDC90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6681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F6EE9-0616-4CC8-9F20-230EF304DCFB}"/>
              </a:ext>
            </a:extLst>
          </p:cNvPr>
          <p:cNvSpPr/>
          <p:nvPr userDrawn="1"/>
        </p:nvSpPr>
        <p:spPr>
          <a:xfrm>
            <a:off x="0" y="1571105"/>
            <a:ext cx="12192000" cy="37157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5DFD92D-DB5D-4032-BB16-02F4D748BD9B}"/>
              </a:ext>
            </a:extLst>
          </p:cNvPr>
          <p:cNvSpPr txBox="1">
            <a:spLocks/>
          </p:cNvSpPr>
          <p:nvPr userDrawn="1"/>
        </p:nvSpPr>
        <p:spPr>
          <a:xfrm>
            <a:off x="838200" y="3165070"/>
            <a:ext cx="10515600" cy="527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18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C4C36-96B4-4CB5-BC7C-A20CDC90E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6681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F6EE9-0616-4CC8-9F20-230EF304DCFB}"/>
              </a:ext>
            </a:extLst>
          </p:cNvPr>
          <p:cNvSpPr/>
          <p:nvPr userDrawn="1"/>
        </p:nvSpPr>
        <p:spPr>
          <a:xfrm>
            <a:off x="0" y="1571105"/>
            <a:ext cx="12192000" cy="3715789"/>
          </a:xfrm>
          <a:prstGeom prst="rect">
            <a:avLst/>
          </a:prstGeom>
          <a:solidFill>
            <a:srgbClr val="374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CCC9726-DFE5-42CA-B171-1821E8321FA3}"/>
              </a:ext>
            </a:extLst>
          </p:cNvPr>
          <p:cNvSpPr txBox="1">
            <a:spLocks/>
          </p:cNvSpPr>
          <p:nvPr userDrawn="1"/>
        </p:nvSpPr>
        <p:spPr>
          <a:xfrm>
            <a:off x="838200" y="3165070"/>
            <a:ext cx="10515600" cy="5278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16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FD0AA8-BFF7-40E7-9C68-E2CFA0828862}"/>
              </a:ext>
            </a:extLst>
          </p:cNvPr>
          <p:cNvSpPr/>
          <p:nvPr userDrawn="1"/>
        </p:nvSpPr>
        <p:spPr>
          <a:xfrm>
            <a:off x="0" y="6575367"/>
            <a:ext cx="12192000" cy="2826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E3375-DE57-411B-80BB-BED406AF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432"/>
            <a:ext cx="105156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C00000"/>
              </a:buClr>
              <a:buFont typeface="Wingdings" panose="05000000000000000000" pitchFamily="2" charset="2"/>
              <a:buChar char="ü"/>
              <a:defRPr/>
            </a:lvl2pPr>
            <a:lvl3pPr marL="1257300" indent="-342900">
              <a:buClr>
                <a:srgbClr val="C00000"/>
              </a:buClr>
              <a:buFont typeface="Courier New" panose="02070309020205020404" pitchFamily="49" charset="0"/>
              <a:buChar char="o"/>
              <a:defRPr/>
            </a:lvl3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AC520-E2AD-4101-B644-978BAFE2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378" y="6606222"/>
            <a:ext cx="263652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8E3789-C804-4D23-B4BE-DC1E81E4D262}" type="datetimeFigureOut">
              <a:rPr lang="fr-FR" smtClean="0"/>
              <a:pPr/>
              <a:t>18/05/2022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3585A-41A0-49AE-9267-650AC894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5513"/>
            <a:ext cx="411480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D727F-84AC-4B26-A85E-8A1C9BCD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033"/>
            <a:ext cx="274320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00D1BB-F56D-4A49-A45A-B39A64711B1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FAAA8-FD76-4D4B-A431-4AFC935A6F2D}"/>
              </a:ext>
            </a:extLst>
          </p:cNvPr>
          <p:cNvSpPr/>
          <p:nvPr userDrawn="1"/>
        </p:nvSpPr>
        <p:spPr>
          <a:xfrm>
            <a:off x="0" y="-1"/>
            <a:ext cx="12192000" cy="8728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EF1727-4B59-46B2-A484-B20756D4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00"/>
            <a:ext cx="10515600" cy="69153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52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067E08-73D8-4E8B-B17C-7F87C2E2D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D8250F-A732-4DCD-BE01-D2CE3D310FB1}"/>
              </a:ext>
            </a:extLst>
          </p:cNvPr>
          <p:cNvSpPr/>
          <p:nvPr userDrawn="1"/>
        </p:nvSpPr>
        <p:spPr>
          <a:xfrm>
            <a:off x="0" y="-1"/>
            <a:ext cx="12192000" cy="872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DA07A9-A933-45E1-9C37-FDDF5685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573" y="132606"/>
            <a:ext cx="9582690" cy="60762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7C6ED5-1D83-4668-8DDE-B65E48F7B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572" y="1697624"/>
            <a:ext cx="5181600" cy="40529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629582-EE2A-4BB0-99E8-DF738D8AE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830" y="1668140"/>
            <a:ext cx="5181600" cy="40758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C8BF00-E96D-4F8A-966E-14DA5C7622D4}"/>
              </a:ext>
            </a:extLst>
          </p:cNvPr>
          <p:cNvSpPr/>
          <p:nvPr userDrawn="1"/>
        </p:nvSpPr>
        <p:spPr>
          <a:xfrm>
            <a:off x="0" y="6575367"/>
            <a:ext cx="12192000" cy="282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B900001C-BBF7-4DE5-8F9D-3E6F3431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378" y="6606222"/>
            <a:ext cx="2636520" cy="2209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8E3789-C804-4D23-B4BE-DC1E81E4D262}" type="datetimeFigureOut">
              <a:rPr lang="fr-FR" smtClean="0"/>
              <a:pPr/>
              <a:t>18/05/2022</a:t>
            </a:fld>
            <a:endParaRPr lang="fr-FR" dirty="0"/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ADA61E35-F7CA-469E-8801-C35FFD05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5513"/>
            <a:ext cx="4114800" cy="2209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E4CA2FAF-05B6-435B-BDD0-EE08AA1D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033"/>
            <a:ext cx="2743200" cy="2209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00D1BB-F56D-4A49-A45A-B39A64711B1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36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FD0AA8-BFF7-40E7-9C68-E2CFA0828862}"/>
              </a:ext>
            </a:extLst>
          </p:cNvPr>
          <p:cNvSpPr/>
          <p:nvPr userDrawn="1"/>
        </p:nvSpPr>
        <p:spPr>
          <a:xfrm>
            <a:off x="0" y="6575367"/>
            <a:ext cx="12192000" cy="2826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E3375-DE57-411B-80BB-BED406AF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5" y="1548432"/>
            <a:ext cx="46814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1AC520-E2AD-4101-B644-978BAFE2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378" y="6606222"/>
            <a:ext cx="263652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8E3789-C804-4D23-B4BE-DC1E81E4D262}" type="datetimeFigureOut">
              <a:rPr lang="fr-FR" smtClean="0"/>
              <a:pPr/>
              <a:t>18/05/2022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C3585A-41A0-49AE-9267-650AC894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5513"/>
            <a:ext cx="411480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0D727F-84AC-4B26-A85E-8A1C9BCD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033"/>
            <a:ext cx="2743200" cy="2209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00D1BB-F56D-4A49-A45A-B39A64711B1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FFAAA8-FD76-4D4B-A431-4AFC935A6F2D}"/>
              </a:ext>
            </a:extLst>
          </p:cNvPr>
          <p:cNvSpPr/>
          <p:nvPr userDrawn="1"/>
        </p:nvSpPr>
        <p:spPr>
          <a:xfrm>
            <a:off x="0" y="-1"/>
            <a:ext cx="12192000" cy="8728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B2CC109-9C75-4D26-A2F8-1BCE6F8B40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89224" y="1548432"/>
            <a:ext cx="468145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912A3A-3229-4FB8-87CB-15426994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5" y="54031"/>
            <a:ext cx="10515600" cy="76477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64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00100B-BFC8-4212-9EFD-39938D2D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2892D-69D6-4F23-99EE-094A7BC6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5CC8AD-EC61-4D3D-B33C-9BD398B94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3789-C804-4D23-B4BE-DC1E81E4D262}" type="datetimeFigureOut">
              <a:rPr lang="fr-FR" smtClean="0"/>
              <a:t>18/05/2022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228887-066F-4A78-B61A-005D96E6F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11D7E5-AB2B-4CF3-B7D4-485432385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D1BB-F56D-4A49-A45A-B39A64711B1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7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0" r:id="rId2"/>
    <p:sldLayoutId id="2147483663" r:id="rId3"/>
    <p:sldLayoutId id="2147483688" r:id="rId4"/>
    <p:sldLayoutId id="2147483685" r:id="rId5"/>
    <p:sldLayoutId id="2147483689" r:id="rId6"/>
    <p:sldLayoutId id="2147483662" r:id="rId7"/>
    <p:sldLayoutId id="2147483664" r:id="rId8"/>
    <p:sldLayoutId id="2147483686" r:id="rId9"/>
    <p:sldLayoutId id="2147483687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A5CA07-7D08-47E4-869C-45B10E3D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1D8A4B-3F03-4EAB-A278-5831AC24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20E588-2FFB-417C-8A76-2B680A21C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230E-7EB2-4464-875F-8BEB0190475F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DAE4F3-A059-4A1D-AC7F-6C1BEF788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2BBD6F-B7F6-4722-81E5-252F22A2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477B-7BE4-4CC1-82B2-16B8E1A3A9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19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5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sv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7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28ED24-EDF0-463D-BB93-A2D8805A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9535" y="0"/>
            <a:ext cx="9783075" cy="68579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E58D56-4C47-4FD6-A5A5-E55277AC2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220" y="123650"/>
            <a:ext cx="3419805" cy="225178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82B336B-43E9-4014-8A18-63A7BE9BC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9862" y="2828544"/>
            <a:ext cx="1895475" cy="16764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498528E-A0A6-45B6-B3BC-926609BCE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0434" y="2375437"/>
            <a:ext cx="2261812" cy="999831"/>
          </a:xfrm>
          <a:prstGeom prst="rect">
            <a:avLst/>
          </a:prstGeom>
        </p:spPr>
      </p:pic>
      <p:sp>
        <p:nvSpPr>
          <p:cNvPr id="7" name="Titre 2">
            <a:extLst>
              <a:ext uri="{FF2B5EF4-FFF2-40B4-BE49-F238E27FC236}">
                <a16:creationId xmlns:a16="http://schemas.microsoft.com/office/drawing/2014/main" id="{0E8EC551-1FEE-B05D-84DF-1300725499BA}"/>
              </a:ext>
            </a:extLst>
          </p:cNvPr>
          <p:cNvSpPr txBox="1">
            <a:spLocks/>
          </p:cNvSpPr>
          <p:nvPr/>
        </p:nvSpPr>
        <p:spPr>
          <a:xfrm>
            <a:off x="9239250" y="4245461"/>
            <a:ext cx="2952750" cy="518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 présentent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1DED10-BA59-4F84-27D3-8A84D29594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16000" b="14105"/>
          <a:stretch/>
        </p:blipFill>
        <p:spPr>
          <a:xfrm>
            <a:off x="9700498" y="4778101"/>
            <a:ext cx="226456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1029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B7FFB0-04B7-604C-9763-5D29D058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77" y="2614337"/>
            <a:ext cx="10905066" cy="41439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98C3EB-4183-0450-6297-B04F033A8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771" y="1155382"/>
            <a:ext cx="1383982" cy="13625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5EED78D-3D7B-22A9-ACCF-9FFEA852F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134" y="956489"/>
            <a:ext cx="861596" cy="165784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E0A0A04-80D7-D591-0537-7AA3644CF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042" y="956489"/>
            <a:ext cx="1514475" cy="161925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1B7B67B-931F-89A7-7A3C-82280EB3418A}"/>
              </a:ext>
            </a:extLst>
          </p:cNvPr>
          <p:cNvSpPr txBox="1"/>
          <p:nvPr/>
        </p:nvSpPr>
        <p:spPr>
          <a:xfrm>
            <a:off x="1676400" y="2153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 Micro-</a:t>
            </a:r>
            <a:r>
              <a:rPr lang="fr-FR" sz="24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DataCenter</a:t>
            </a:r>
            <a:r>
              <a:rPr lang="fr-F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85FF985-ED1D-B911-1990-753174FC7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3" y="937190"/>
            <a:ext cx="1928429" cy="16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9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E8D75E1A-8EB1-4849-BC44-FF780F020B91}"/>
              </a:ext>
            </a:extLst>
          </p:cNvPr>
          <p:cNvSpPr/>
          <p:nvPr/>
        </p:nvSpPr>
        <p:spPr>
          <a:xfrm>
            <a:off x="5410556" y="1012746"/>
            <a:ext cx="3558672" cy="1817540"/>
          </a:xfrm>
          <a:prstGeom prst="wedgeEllipseCallout">
            <a:avLst>
              <a:gd name="adj1" fmla="val -60428"/>
              <a:gd name="adj2" fmla="val 2665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C269EAC9-1171-4336-9BC4-4BC4C644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TECHNOLOGIES &amp; SERVICES – Exemple d’Infrastructure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B93814-2C01-4A0B-B353-4055AC48EDCF}"/>
              </a:ext>
            </a:extLst>
          </p:cNvPr>
          <p:cNvSpPr/>
          <p:nvPr/>
        </p:nvSpPr>
        <p:spPr>
          <a:xfrm>
            <a:off x="5860584" y="1281771"/>
            <a:ext cx="3009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Fourniture de « compute » privé dédié</a:t>
            </a:r>
          </a:p>
          <a:p>
            <a:endParaRPr lang="fr-FR" sz="1200" dirty="0"/>
          </a:p>
          <a:p>
            <a:r>
              <a:rPr lang="fr-FR" sz="1200" dirty="0"/>
              <a:t>Cluster privé VMware composé de 4 nœuds</a:t>
            </a:r>
          </a:p>
          <a:p>
            <a:endParaRPr lang="fr-FR" sz="1200" dirty="0"/>
          </a:p>
          <a:p>
            <a:r>
              <a:rPr lang="fr-FR" sz="1200" dirty="0"/>
              <a:t>Evolutivité de la plateforme par ajout de nœuds supplémentaires</a:t>
            </a:r>
          </a:p>
          <a:p>
            <a:br>
              <a:rPr lang="fr-FR" sz="1200" dirty="0"/>
            </a:br>
            <a:r>
              <a:rPr lang="fr-FR" sz="1200" dirty="0"/>
              <a:t> </a:t>
            </a:r>
          </a:p>
          <a:p>
            <a:endParaRPr lang="fr-FR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3D3394-3208-44DB-8A95-190FEB39B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" y="1340268"/>
            <a:ext cx="4602894" cy="38305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31DF6B-06C9-4E9C-A97D-E15D2121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227" y="3172108"/>
            <a:ext cx="2829490" cy="28294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07E2A0-E721-4547-921B-13FDF0126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452" y="3094594"/>
            <a:ext cx="3558673" cy="2984519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11491D7-76A3-435E-B907-172B95B80941}"/>
              </a:ext>
            </a:extLst>
          </p:cNvPr>
          <p:cNvSpPr/>
          <p:nvPr/>
        </p:nvSpPr>
        <p:spPr>
          <a:xfrm>
            <a:off x="10541423" y="-329079"/>
            <a:ext cx="2669805" cy="203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427E03-73ED-4C1F-884D-1D4CEF5A1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0164" y="128472"/>
            <a:ext cx="1153522" cy="12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2631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269EAC9-1171-4336-9BC4-4BC4C644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Technologies et Services – Infrastructure Cloud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ECEE0-87D3-4CB1-989E-32818B2436CA}"/>
              </a:ext>
            </a:extLst>
          </p:cNvPr>
          <p:cNvSpPr/>
          <p:nvPr/>
        </p:nvSpPr>
        <p:spPr>
          <a:xfrm>
            <a:off x="720923" y="1782395"/>
            <a:ext cx="41510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C00000"/>
                </a:solidFill>
              </a:rPr>
              <a:t>Infrastructure Systèmes | services proposés :</a:t>
            </a:r>
            <a:br>
              <a:rPr lang="fr-FR" sz="1600" dirty="0">
                <a:solidFill>
                  <a:srgbClr val="C00000"/>
                </a:solidFill>
              </a:rPr>
            </a:b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Messagerie Exchange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Virtualisation VMWare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x-none" sz="1600" dirty="0"/>
              <a:t>Annuaire LDAP Active Directory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x-none" sz="1600" dirty="0"/>
              <a:t>Partage de Fichiers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x-none" sz="1600" dirty="0"/>
              <a:t>Gestionnaire d’impression </a:t>
            </a: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x-none" sz="1600" dirty="0"/>
              <a:t>Antivirus</a:t>
            </a:r>
            <a:r>
              <a:rPr lang="fr-FR" sz="1600" dirty="0"/>
              <a:t> F-SECURE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x-none" sz="1600" dirty="0"/>
              <a:t>Infrastructure RDS</a:t>
            </a:r>
            <a:r>
              <a:rPr lang="fr-FR" sz="1600" dirty="0"/>
              <a:t>/TSE (en cas d’urgence)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Applications métiers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Sauvegarde VEEAM et BEEMO</a:t>
            </a:r>
          </a:p>
          <a:p>
            <a:br>
              <a:rPr lang="fr-FR" sz="1400" dirty="0">
                <a:latin typeface="+mn-lt"/>
              </a:rPr>
            </a:br>
            <a:endParaRPr lang="fr-FR" dirty="0">
              <a:latin typeface="+mn-lt"/>
            </a:endParaRPr>
          </a:p>
        </p:txBody>
      </p:sp>
      <p:pic>
        <p:nvPicPr>
          <p:cNvPr id="11" name="Image 10" descr="Afficher l'image d'origine">
            <a:extLst>
              <a:ext uri="{FF2B5EF4-FFF2-40B4-BE49-F238E27FC236}">
                <a16:creationId xmlns:a16="http://schemas.microsoft.com/office/drawing/2014/main" id="{0AC121AC-69C3-471F-820D-527CABA3EA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52" y="2031456"/>
            <a:ext cx="1652905" cy="82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FCD0B03-F94E-4674-9E0D-3D8AC5AD6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277" y="1650743"/>
            <a:ext cx="2785382" cy="15679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4888E02-2772-4505-8BEE-529A5A33C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70" y="3407520"/>
            <a:ext cx="1773468" cy="832665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431625-20B2-4669-B85A-1317F1273F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32" t="10905" r="14316" b="12806"/>
          <a:stretch/>
        </p:blipFill>
        <p:spPr>
          <a:xfrm>
            <a:off x="6212573" y="4349809"/>
            <a:ext cx="1093861" cy="1187866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4E903FF4-3A5C-4C12-8BBE-5EA3C9D2A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270" y="3407520"/>
            <a:ext cx="2881395" cy="104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29043B-792F-4D0D-A6A3-19690340E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6600" y="4735616"/>
            <a:ext cx="2522733" cy="41625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D8B6964-FE63-46B6-AD39-87971AFDD1A1}"/>
              </a:ext>
            </a:extLst>
          </p:cNvPr>
          <p:cNvSpPr/>
          <p:nvPr/>
        </p:nvSpPr>
        <p:spPr>
          <a:xfrm>
            <a:off x="10541423" y="-329079"/>
            <a:ext cx="2669805" cy="203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ECE72A4-E133-497E-98A6-D0F3D9885D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0164" y="128472"/>
            <a:ext cx="1153522" cy="12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56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269EAC9-1171-4336-9BC4-4BC4C644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Technologies et Services - Sauvegarde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0ADD43B-15DD-44F8-A11A-0AD1F84748E1}"/>
              </a:ext>
            </a:extLst>
          </p:cNvPr>
          <p:cNvSpPr/>
          <p:nvPr/>
        </p:nvSpPr>
        <p:spPr>
          <a:xfrm>
            <a:off x="9966332" y="-424358"/>
            <a:ext cx="2669805" cy="2486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2605E4-5CFC-4759-88C8-F585978819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78" y="1088547"/>
            <a:ext cx="1876157" cy="2880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ACDF13-E36A-421E-8B24-AC9299F6B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03" y="1560636"/>
            <a:ext cx="3043329" cy="10026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8DB3DB-294A-4BEB-B570-BE462831CDC7}"/>
              </a:ext>
            </a:extLst>
          </p:cNvPr>
          <p:cNvSpPr txBox="1"/>
          <p:nvPr/>
        </p:nvSpPr>
        <p:spPr>
          <a:xfrm>
            <a:off x="-139543" y="1905506"/>
            <a:ext cx="631866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Application des politiques de sauvegardes demandées</a:t>
            </a:r>
          </a:p>
          <a:p>
            <a:pPr lvl="1" algn="just"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Veeam Backup Enterprise : SQL Server, Microsoft Active Directory </a:t>
            </a:r>
          </a:p>
          <a:p>
            <a:pPr lvl="1" algn="just"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Architecture externalisée sur un stockage physique capacitif</a:t>
            </a:r>
          </a:p>
          <a:p>
            <a:pPr lvl="1" algn="just"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Evolution des polices possibles</a:t>
            </a:r>
          </a:p>
          <a:p>
            <a:pPr lvl="1" algn="just"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Réplication dans un datacenter</a:t>
            </a: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Surveillance et monitoring des sauvegardes</a:t>
            </a: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Sauvegarde supplémentaire via la BEEMO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522EC1-3787-4646-9C50-685DBD3BD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313" y="4238565"/>
            <a:ext cx="3860177" cy="20757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4ACA7ED-DB1D-F6AD-50DC-70B8B5A67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5084" y="68158"/>
            <a:ext cx="1592300" cy="16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260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269EAC9-1171-4336-9BC4-4BC4C644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Technologies et Services – Accompagnement et Infogérance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DF0890-D46E-42B1-BF0C-C98E1C99E7A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4" y="1369527"/>
            <a:ext cx="5374790" cy="24077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6E8B0E7-721F-49D1-AD32-E090BC700FFE}"/>
              </a:ext>
            </a:extLst>
          </p:cNvPr>
          <p:cNvSpPr/>
          <p:nvPr/>
        </p:nvSpPr>
        <p:spPr>
          <a:xfrm>
            <a:off x="755722" y="1797326"/>
            <a:ext cx="47135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>
                <a:solidFill>
                  <a:srgbClr val="00B0F0"/>
                </a:solidFill>
              </a:rPr>
              <a:t>Offre de service pour la maintenance de vos matériels et logiciels (serveurs, équipements réseaux, sécurité et postes de travail) :</a:t>
            </a:r>
          </a:p>
          <a:p>
            <a:pPr lvl="1" algn="just">
              <a:spcAft>
                <a:spcPts val="0"/>
              </a:spcAft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endParaRPr lang="fr-FR" sz="1600" dirty="0"/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La présence sur site</a:t>
            </a: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La télémaintenance</a:t>
            </a: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La supervision de votre infrastructure</a:t>
            </a: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L’assistance téléphonique</a:t>
            </a:r>
          </a:p>
          <a:p>
            <a:pPr marL="742950" lvl="1" indent="-285750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La documentation</a:t>
            </a:r>
          </a:p>
          <a:p>
            <a:pPr marL="742950" lvl="1" indent="-285750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Le conseil</a:t>
            </a:r>
          </a:p>
          <a:p>
            <a:pPr lvl="1"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br>
              <a:rPr lang="fr-FR" sz="1600" dirty="0"/>
            </a:br>
            <a:r>
              <a:rPr lang="fr-FR" sz="1600" b="1" dirty="0">
                <a:solidFill>
                  <a:srgbClr val="FF0000"/>
                </a:solidFill>
              </a:rPr>
              <a:t>Optionnel</a:t>
            </a:r>
          </a:p>
          <a:p>
            <a:pPr marL="742950" lvl="1" indent="-285750" algn="just">
              <a:buFont typeface="Wingdings" panose="05000000000000000000" pitchFamily="2" charset="2"/>
              <a:buChar char=""/>
              <a:tabLst>
                <a:tab pos="270510" algn="l"/>
                <a:tab pos="2070735" algn="l"/>
                <a:tab pos="2430780" algn="l"/>
                <a:tab pos="270510" algn="l"/>
                <a:tab pos="914400" algn="l"/>
                <a:tab pos="2070735" algn="l"/>
                <a:tab pos="2430780" algn="l"/>
              </a:tabLst>
            </a:pPr>
            <a:r>
              <a:rPr lang="fr-FR" sz="1600" dirty="0"/>
              <a:t>L’accès à l’astreinte 7/7</a:t>
            </a:r>
          </a:p>
          <a:p>
            <a:pPr marL="270510">
              <a:tabLst>
                <a:tab pos="270510" algn="l"/>
              </a:tabLst>
            </a:pPr>
            <a:r>
              <a:rPr lang="fr-FR" dirty="0">
                <a:latin typeface="Calibri Light" panose="020F0302020204030204" pitchFamily="34" charset="0"/>
              </a:rPr>
              <a:t> </a:t>
            </a:r>
            <a:endParaRPr lang="fr-FR" dirty="0">
              <a:effectLst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64F56DA-AAE9-082C-C1B0-6A23018B4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42" y="3906323"/>
            <a:ext cx="5257154" cy="218207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1CCC95F-4C3A-400F-ABB0-C8211B01C32D}"/>
              </a:ext>
            </a:extLst>
          </p:cNvPr>
          <p:cNvSpPr/>
          <p:nvPr/>
        </p:nvSpPr>
        <p:spPr>
          <a:xfrm>
            <a:off x="10541423" y="-329079"/>
            <a:ext cx="2669805" cy="203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187BA9B-B168-4349-A93C-F827E7443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64" y="128472"/>
            <a:ext cx="1153522" cy="12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510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6D1496C-9D3C-4257-B10E-9DCF9103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92656"/>
            <a:ext cx="10515600" cy="52785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+mn-lt"/>
              </a:rPr>
              <a:t>Présentation de l’offre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Edge computing as a service</a:t>
            </a:r>
            <a:endParaRPr lang="fr-F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E1D8D30-B15B-4087-9EDB-EDC8D4D5D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72" y="842957"/>
            <a:ext cx="1895475" cy="1676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B89795-226C-435E-903D-0F0D184EE3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79" y="5386454"/>
            <a:ext cx="2295240" cy="15113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914547-B1CB-4D1A-BB17-DCE82FF99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904" y="5831997"/>
            <a:ext cx="1704697" cy="7518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A8AB98F-7116-6A7D-8C01-716A589668B2}"/>
              </a:ext>
            </a:extLst>
          </p:cNvPr>
          <p:cNvSpPr txBox="1"/>
          <p:nvPr/>
        </p:nvSpPr>
        <p:spPr>
          <a:xfrm>
            <a:off x="2730704" y="3539969"/>
            <a:ext cx="706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Une offre packagée unifiant les compétences de CEOS &amp; AramisGroup</a:t>
            </a:r>
          </a:p>
          <a:p>
            <a:pPr algn="ctr"/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Offre professionnelle alliant performance, sécurité &amp; gouvernance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9B0B570-297E-57C6-D085-083C090E03C3}"/>
              </a:ext>
            </a:extLst>
          </p:cNvPr>
          <p:cNvSpPr txBox="1"/>
          <p:nvPr/>
        </p:nvSpPr>
        <p:spPr>
          <a:xfrm>
            <a:off x="3048000" y="224041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Edge for you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quoi ?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4063BDC-E6F8-AC4F-3F29-2173074DAF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16000" b="14105"/>
          <a:stretch/>
        </p:blipFill>
        <p:spPr>
          <a:xfrm>
            <a:off x="5052074" y="4162534"/>
            <a:ext cx="226456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83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0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BA5DBBD-E908-45A5-AA95-040BFB24B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Présentation</a:t>
            </a:r>
            <a:b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CEOS FACILITY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C71C2614-CB56-469E-8B69-9DBEB238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3396" y="1305782"/>
            <a:ext cx="1895475" cy="167640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96C1BB53-1A9C-4441-84BE-70BD1FA7F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2025" y="3276600"/>
            <a:ext cx="1895475" cy="167640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7343E18-2C7E-46C9-9E6E-5EB837236FBB}"/>
              </a:ext>
            </a:extLst>
          </p:cNvPr>
          <p:cNvCxnSpPr>
            <a:cxnSpLocks/>
          </p:cNvCxnSpPr>
          <p:nvPr/>
        </p:nvCxnSpPr>
        <p:spPr>
          <a:xfrm>
            <a:off x="3659837" y="5524786"/>
            <a:ext cx="48634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02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269EAC9-1171-4336-9BC4-4BC4C644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CEOS FACILITY : </a:t>
            </a:r>
            <a:r>
              <a:rPr lang="fr-FR" sz="2400" b="1" dirty="0">
                <a:solidFill>
                  <a:schemeClr val="bg1"/>
                </a:solidFill>
              </a:rPr>
              <a:t>Qui sommes-nous ?</a:t>
            </a:r>
            <a:br>
              <a:rPr lang="fr-FR" sz="2400" b="1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0ADD43B-15DD-44F8-A11A-0AD1F84748E1}"/>
              </a:ext>
            </a:extLst>
          </p:cNvPr>
          <p:cNvSpPr/>
          <p:nvPr/>
        </p:nvSpPr>
        <p:spPr>
          <a:xfrm>
            <a:off x="10541423" y="-329079"/>
            <a:ext cx="2669805" cy="203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89DF7-C53F-401E-B52F-C7B8D33D871D}"/>
              </a:ext>
            </a:extLst>
          </p:cNvPr>
          <p:cNvSpPr/>
          <p:nvPr/>
        </p:nvSpPr>
        <p:spPr>
          <a:xfrm>
            <a:off x="3338166" y="1201506"/>
            <a:ext cx="67211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200" dirty="0">
                <a:solidFill>
                  <a:schemeClr val="tx2"/>
                </a:solidFill>
                <a:latin typeface="+mj-lt"/>
              </a:rPr>
              <a:t>La gestion et l’exploitation des Data Centers nécessitent des </a:t>
            </a:r>
            <a:r>
              <a:rPr lang="fr-FR" sz="1200" b="1" dirty="0">
                <a:solidFill>
                  <a:schemeClr val="tx2"/>
                </a:solidFill>
              </a:rPr>
              <a:t>expertises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 et des </a:t>
            </a:r>
            <a:r>
              <a:rPr lang="fr-FR" sz="1200" b="1" dirty="0">
                <a:solidFill>
                  <a:schemeClr val="tx2"/>
                </a:solidFill>
              </a:rPr>
              <a:t>compétences bien spécifiques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. C’est pourquoi la société CEOS Facility est un spécialiste dans le déploiement, l’optimisation des sites en exploitation ainsi que dans le suivi des infrastructures et des services. </a:t>
            </a:r>
          </a:p>
          <a:p>
            <a:pPr>
              <a:defRPr/>
            </a:pPr>
            <a:endParaRPr lang="fr-FR" sz="1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0A3A86-8A25-CC3C-786D-70D6E0C5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164" y="128472"/>
            <a:ext cx="1153522" cy="122863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9AC92D-1692-EB5A-211C-A5697BD45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3577"/>
            <a:ext cx="3019424" cy="56911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C44744-67A7-75E0-32DD-37D3B6F2C795}"/>
              </a:ext>
            </a:extLst>
          </p:cNvPr>
          <p:cNvSpPr/>
          <p:nvPr/>
        </p:nvSpPr>
        <p:spPr>
          <a:xfrm>
            <a:off x="3338165" y="2240135"/>
            <a:ext cx="672113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200" b="1" dirty="0">
                <a:solidFill>
                  <a:schemeClr val="tx2"/>
                </a:solidFill>
                <a:latin typeface="+mj-lt"/>
              </a:rPr>
              <a:t>Les ingénieurs, conducteurs de travaux, chefs d’équipe et techniciens CEOS-Facility composent une équipe pluridisciplinaire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, spécialiste de l’ensemble des métiers et disciplines mobilisés dans les centres informatiques. Ces compétences nous permettent de répondre à l’ensemble des défis que représentent la réalisation et l’exploitation des </a:t>
            </a:r>
            <a:r>
              <a:rPr lang="fr-FR" sz="1200" dirty="0" err="1">
                <a:solidFill>
                  <a:schemeClr val="tx2"/>
                </a:solidFill>
                <a:latin typeface="+mj-lt"/>
              </a:rPr>
              <a:t>DataCenters</a:t>
            </a:r>
            <a:r>
              <a:rPr lang="fr-FR" sz="1200" dirty="0">
                <a:solidFill>
                  <a:schemeClr val="tx2"/>
                </a:solidFill>
                <a:latin typeface="+mj-lt"/>
              </a:rPr>
              <a:t> de dernière génération : efficacité, sécurité, disponibilité…</a:t>
            </a:r>
          </a:p>
          <a:p>
            <a:pPr>
              <a:defRPr/>
            </a:pPr>
            <a:endParaRPr lang="fr-FR" sz="1200" dirty="0">
              <a:solidFill>
                <a:schemeClr val="tx2"/>
              </a:solidFill>
              <a:latin typeface="+mj-lt"/>
            </a:endParaRPr>
          </a:p>
          <a:p>
            <a:pPr algn="ctr">
              <a:defRPr/>
            </a:pPr>
            <a:r>
              <a:rPr lang="fr-FR" sz="1400" b="1" dirty="0">
                <a:solidFill>
                  <a:schemeClr val="accent2"/>
                </a:solidFill>
                <a:latin typeface="+mj-lt"/>
              </a:rPr>
              <a:t>Notre objectif est d’accompagner nos clients pour déployer, maintenir et améliorer la performance de leurs installations pour une plus grande efficacité, disponibilité et sécurité de leurs données.</a:t>
            </a:r>
          </a:p>
          <a:p>
            <a:pPr>
              <a:defRPr/>
            </a:pPr>
            <a:endParaRPr lang="fr-FR" sz="14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3841CE-3C9B-331B-20AE-7811BD37B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663" y="4365943"/>
            <a:ext cx="2664400" cy="21637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3E3AF22-8981-A1FF-1D58-677DFD77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635" y="4373364"/>
            <a:ext cx="2677916" cy="21563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AA7AE9C-C092-BC37-BC14-0BD5B78D5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9302" y="2019383"/>
            <a:ext cx="2055237" cy="17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0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BA5DBBD-E908-45A5-AA95-040BFB24B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Présentation</a:t>
            </a:r>
            <a:b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AramisGroup</a:t>
            </a: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C71C2614-CB56-469E-8B69-9DBEB238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3396" y="1305782"/>
            <a:ext cx="1895475" cy="167640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96C1BB53-1A9C-4441-84BE-70BD1FA7F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2025" y="3276600"/>
            <a:ext cx="1895475" cy="1676400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7343E18-2C7E-46C9-9E6E-5EB837236FBB}"/>
              </a:ext>
            </a:extLst>
          </p:cNvPr>
          <p:cNvCxnSpPr>
            <a:cxnSpLocks/>
          </p:cNvCxnSpPr>
          <p:nvPr/>
        </p:nvCxnSpPr>
        <p:spPr>
          <a:xfrm>
            <a:off x="3659837" y="5524786"/>
            <a:ext cx="48634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43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7E316C04-EFE7-492D-9DB4-05FEF0EEE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414" y="1666925"/>
            <a:ext cx="1098607" cy="1098607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4BF3AB92-F48E-4961-A6A4-A847ED0B3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59594" y="4298019"/>
            <a:ext cx="916819" cy="916819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32AD808E-1F67-4FB7-AE05-E8A7B7811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38364" y="5686839"/>
            <a:ext cx="916819" cy="916819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B86D96A4-CEEF-415A-A52D-5EC549E246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2279" y="3008329"/>
            <a:ext cx="916819" cy="91681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AD48A4-AD6D-40B8-9EA3-1C23F0722541}"/>
              </a:ext>
            </a:extLst>
          </p:cNvPr>
          <p:cNvSpPr txBox="1"/>
          <p:nvPr/>
        </p:nvSpPr>
        <p:spPr>
          <a:xfrm>
            <a:off x="2073526" y="1923408"/>
            <a:ext cx="3594192" cy="585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21 </a:t>
            </a:r>
            <a:r>
              <a:rPr lang="en-US" sz="2800" dirty="0" err="1">
                <a:latin typeface="+mj-lt"/>
                <a:ea typeface="+mj-ea"/>
                <a:cs typeface="+mj-cs"/>
              </a:rPr>
              <a:t>ans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d’expérience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0418AE-5846-492F-A8B1-043911345C95}"/>
              </a:ext>
            </a:extLst>
          </p:cNvPr>
          <p:cNvSpPr txBox="1"/>
          <p:nvPr/>
        </p:nvSpPr>
        <p:spPr>
          <a:xfrm>
            <a:off x="2697230" y="3108462"/>
            <a:ext cx="3601168" cy="585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34 collaborateurs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AE69366-FFDB-4D3D-8503-89E276F94F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0353" y="7620"/>
            <a:ext cx="6400800" cy="68503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D88187B-F1EC-4982-8537-5D1E8C537A30}"/>
              </a:ext>
            </a:extLst>
          </p:cNvPr>
          <p:cNvSpPr txBox="1"/>
          <p:nvPr/>
        </p:nvSpPr>
        <p:spPr>
          <a:xfrm>
            <a:off x="2941293" y="4463609"/>
            <a:ext cx="3601168" cy="585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+ 4 500 000 € de CA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82F694E-7703-47B9-BCB2-DEC7DF041F73}"/>
              </a:ext>
            </a:extLst>
          </p:cNvPr>
          <p:cNvSpPr txBox="1"/>
          <p:nvPr/>
        </p:nvSpPr>
        <p:spPr>
          <a:xfrm>
            <a:off x="3670933" y="5800359"/>
            <a:ext cx="3588171" cy="585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5 </a:t>
            </a:r>
            <a:r>
              <a:rPr lang="en-US" sz="2800" dirty="0" err="1">
                <a:latin typeface="+mj-lt"/>
                <a:ea typeface="+mj-ea"/>
                <a:cs typeface="+mj-cs"/>
              </a:rPr>
              <a:t>activités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7288526C-801C-4C4B-A7E9-A20D1C16B70F}"/>
              </a:ext>
            </a:extLst>
          </p:cNvPr>
          <p:cNvSpPr/>
          <p:nvPr/>
        </p:nvSpPr>
        <p:spPr>
          <a:xfrm>
            <a:off x="0" y="2416666"/>
            <a:ext cx="2293066" cy="4436328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2F0E907-1B44-F31A-D13C-69E3C973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535" y="357380"/>
            <a:ext cx="5222115" cy="1309545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Au cœur de votre digitalisation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0682536-8E02-2092-689F-055E16DFC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" y="67218"/>
            <a:ext cx="2618159" cy="1723939"/>
          </a:xfrm>
          <a:prstGeom prst="rect">
            <a:avLst/>
          </a:prstGeom>
        </p:spPr>
      </p:pic>
      <p:pic>
        <p:nvPicPr>
          <p:cNvPr id="5" name="Image 4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136F1F4-ECB5-FFFF-FB9F-A26DBB642B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13" y="5852428"/>
            <a:ext cx="609308" cy="58564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49D092E-B3D1-62C6-7B91-9E51821052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90" y="5872409"/>
            <a:ext cx="529238" cy="58564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50FD345-EF92-91B8-30A8-0B48CC5CB0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00" y="5852427"/>
            <a:ext cx="555102" cy="5551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505C6CA-2069-B256-4289-D3116CFFEC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09" y="5872409"/>
            <a:ext cx="460022" cy="51062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9CD48AD-D4B1-C04C-7482-FA94DF3DE7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83" y="5872409"/>
            <a:ext cx="755597" cy="5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269EAC9-1171-4336-9BC4-4BC4C644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et Enjeux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289DF7-C53F-401E-B52F-C7B8D33D871D}"/>
              </a:ext>
            </a:extLst>
          </p:cNvPr>
          <p:cNvSpPr/>
          <p:nvPr/>
        </p:nvSpPr>
        <p:spPr>
          <a:xfrm>
            <a:off x="7063066" y="1396527"/>
            <a:ext cx="452139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C00000"/>
                </a:solidFill>
              </a:rPr>
              <a:t>Une offre globale, un montant unique : </a:t>
            </a:r>
          </a:p>
          <a:p>
            <a:pPr>
              <a:defRPr/>
            </a:pPr>
            <a:endParaRPr lang="fr-FR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Hébergement  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Création de Mini datacenter chez vous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Location d’espace en datacenter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Intégration matérielle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Serveurs, Machines virtuelles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Baies de stockage, switch…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Offre Telecom &amp; réseaux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Internet, transit IP, Fibre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Réseaux : MPLS, </a:t>
            </a:r>
            <a:r>
              <a:rPr lang="fr-FR" sz="1600" dirty="0" err="1"/>
              <a:t>SDWan</a:t>
            </a:r>
            <a:r>
              <a:rPr lang="fr-FR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Services Managés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Rôles VM…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Sécurité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Routeur / Firewall, antispam, antivirus</a:t>
            </a:r>
          </a:p>
          <a:p>
            <a:pPr marL="742950" lvl="1" indent="-285750"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Sauvegarde Beemo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Infogérance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D503BF-E454-458B-8506-6F099AC63625}"/>
              </a:ext>
            </a:extLst>
          </p:cNvPr>
          <p:cNvSpPr/>
          <p:nvPr/>
        </p:nvSpPr>
        <p:spPr>
          <a:xfrm>
            <a:off x="257221" y="1396527"/>
            <a:ext cx="632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C00000"/>
                </a:solidFill>
              </a:rPr>
              <a:t>Notre objectif :</a:t>
            </a:r>
          </a:p>
          <a:p>
            <a:pPr>
              <a:defRPr/>
            </a:pPr>
            <a:endParaRPr lang="fr-FR" sz="16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Vous proposer une offre « Edge computing as a service » en mutualisant nos forces</a:t>
            </a:r>
          </a:p>
          <a:p>
            <a:pPr>
              <a:defRPr/>
            </a:pPr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fr-FR" sz="1600" dirty="0"/>
              <a:t>Proposer une offre cloud totalement hébergé en datacenter ou micro-datacenter directement chez vous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80E3017-4B1B-41F3-9555-016AC003669E}"/>
              </a:ext>
            </a:extLst>
          </p:cNvPr>
          <p:cNvSpPr/>
          <p:nvPr/>
        </p:nvSpPr>
        <p:spPr>
          <a:xfrm>
            <a:off x="10541423" y="-329079"/>
            <a:ext cx="2669805" cy="203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FE975FE-E0C0-4533-BC43-84F9EF48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164" y="128472"/>
            <a:ext cx="1153522" cy="12286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909F8B9-9DF6-472D-8691-182DE2FA43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16000" b="14105"/>
          <a:stretch/>
        </p:blipFill>
        <p:spPr>
          <a:xfrm>
            <a:off x="1925527" y="3535573"/>
            <a:ext cx="3441232" cy="24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2039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>
            <a:extLst>
              <a:ext uri="{FF2B5EF4-FFF2-40B4-BE49-F238E27FC236}">
                <a16:creationId xmlns:a16="http://schemas.microsoft.com/office/drawing/2014/main" id="{6CDF6BA2-01D8-DD12-C8DA-3CA0AABCB9BA}"/>
              </a:ext>
            </a:extLst>
          </p:cNvPr>
          <p:cNvSpPr txBox="1"/>
          <p:nvPr/>
        </p:nvSpPr>
        <p:spPr>
          <a:xfrm>
            <a:off x="5440264" y="2061960"/>
            <a:ext cx="2228850" cy="419596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A1F1A8D-E52E-4455-A867-78F16946FC10}"/>
              </a:ext>
            </a:extLst>
          </p:cNvPr>
          <p:cNvSpPr txBox="1"/>
          <p:nvPr/>
        </p:nvSpPr>
        <p:spPr>
          <a:xfrm>
            <a:off x="2857397" y="2061961"/>
            <a:ext cx="2388141" cy="419596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4D9769A-55F5-F8B3-E570-61896805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375" y="3596150"/>
            <a:ext cx="1142912" cy="60955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81F10DF-1E9B-A64F-0ADE-9C050DF16DFA}"/>
              </a:ext>
            </a:extLst>
          </p:cNvPr>
          <p:cNvSpPr txBox="1"/>
          <p:nvPr/>
        </p:nvSpPr>
        <p:spPr>
          <a:xfrm>
            <a:off x="279394" y="2061962"/>
            <a:ext cx="2228850" cy="41959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C269EAC9-1171-4336-9BC4-4BC4C644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l’offre Edge for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74BC3-99D2-EE23-1F83-A9C8E1BAD877}"/>
              </a:ext>
            </a:extLst>
          </p:cNvPr>
          <p:cNvSpPr/>
          <p:nvPr/>
        </p:nvSpPr>
        <p:spPr>
          <a:xfrm>
            <a:off x="274532" y="1323975"/>
            <a:ext cx="2228850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Hébergement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EB571A-7395-9DD2-1175-39A94DEF8302}"/>
              </a:ext>
            </a:extLst>
          </p:cNvPr>
          <p:cNvSpPr txBox="1"/>
          <p:nvPr/>
        </p:nvSpPr>
        <p:spPr>
          <a:xfrm>
            <a:off x="433589" y="2104978"/>
            <a:ext cx="206979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Micro-Datacenter</a:t>
            </a:r>
          </a:p>
          <a:p>
            <a:r>
              <a:rPr lang="fr-FR" altLang="fr-FR" sz="1200" dirty="0"/>
              <a:t>Solution packagée d’une puissance de 1,5 kW à 7 kW </a:t>
            </a:r>
            <a:endParaRPr lang="fr-FR" sz="1200" dirty="0"/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3537D-F673-D14A-7178-00E30711F366}"/>
              </a:ext>
            </a:extLst>
          </p:cNvPr>
          <p:cNvSpPr/>
          <p:nvPr/>
        </p:nvSpPr>
        <p:spPr>
          <a:xfrm>
            <a:off x="2857398" y="1323975"/>
            <a:ext cx="2388140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Private Edge infrastructure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2D420D-0396-A6ED-0958-B7B69CC7E370}"/>
              </a:ext>
            </a:extLst>
          </p:cNvPr>
          <p:cNvSpPr txBox="1"/>
          <p:nvPr/>
        </p:nvSpPr>
        <p:spPr>
          <a:xfrm>
            <a:off x="2893846" y="2117936"/>
            <a:ext cx="2228850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Service Provider</a:t>
            </a:r>
          </a:p>
          <a:p>
            <a:r>
              <a:rPr lang="fr-FR" sz="1200" dirty="0"/>
              <a:t>Serveurs</a:t>
            </a:r>
          </a:p>
          <a:p>
            <a:r>
              <a:rPr lang="fr-FR" sz="1200" dirty="0"/>
              <a:t>Virtualisation</a:t>
            </a:r>
          </a:p>
          <a:p>
            <a:r>
              <a:rPr lang="fr-FR" sz="1200" dirty="0"/>
              <a:t>Stockage</a:t>
            </a:r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AAF864-B179-E214-965F-526E94D68C3E}"/>
              </a:ext>
            </a:extLst>
          </p:cNvPr>
          <p:cNvSpPr/>
          <p:nvPr/>
        </p:nvSpPr>
        <p:spPr>
          <a:xfrm>
            <a:off x="5440264" y="1323975"/>
            <a:ext cx="2228850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Networking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CA3308-5776-D777-F00B-C482AB94F9A8}"/>
              </a:ext>
            </a:extLst>
          </p:cNvPr>
          <p:cNvSpPr txBox="1"/>
          <p:nvPr/>
        </p:nvSpPr>
        <p:spPr>
          <a:xfrm>
            <a:off x="5481967" y="2128457"/>
            <a:ext cx="2145441" cy="16619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Internet service provider</a:t>
            </a:r>
            <a:br>
              <a:rPr lang="fr-FR" sz="1400" dirty="0"/>
            </a:br>
            <a:r>
              <a:rPr lang="fr-FR" sz="1200" dirty="0"/>
              <a:t>Liaison Internet Fibres…</a:t>
            </a:r>
            <a:br>
              <a:rPr lang="fr-FR" sz="1200" dirty="0"/>
            </a:br>
            <a:r>
              <a:rPr lang="fr-FR" sz="1200" dirty="0"/>
              <a:t>Transit IP</a:t>
            </a:r>
            <a:br>
              <a:rPr lang="fr-FR" sz="1400" dirty="0"/>
            </a:br>
            <a:r>
              <a:rPr lang="fr-FR" sz="1400" b="1" dirty="0"/>
              <a:t>Network</a:t>
            </a:r>
            <a:br>
              <a:rPr lang="fr-FR" sz="1400" dirty="0"/>
            </a:br>
            <a:r>
              <a:rPr lang="fr-FR" sz="1200" dirty="0"/>
              <a:t>LAN, WAN</a:t>
            </a:r>
          </a:p>
          <a:p>
            <a:r>
              <a:rPr lang="fr-FR" sz="1200" dirty="0"/>
              <a:t>SDWAN</a:t>
            </a:r>
            <a:br>
              <a:rPr lang="fr-FR" sz="1200" dirty="0"/>
            </a:br>
            <a:r>
              <a:rPr lang="fr-FR" sz="1200" dirty="0"/>
              <a:t>MPLS</a:t>
            </a:r>
          </a:p>
          <a:p>
            <a:endParaRPr lang="fr-FR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A3EA0-2EB3-2982-DED8-F90A0A18D1E8}"/>
              </a:ext>
            </a:extLst>
          </p:cNvPr>
          <p:cNvSpPr/>
          <p:nvPr/>
        </p:nvSpPr>
        <p:spPr>
          <a:xfrm>
            <a:off x="8023130" y="1323975"/>
            <a:ext cx="2228850" cy="50482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Services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29AE40-D691-5E56-DCFD-BA532C026E21}"/>
              </a:ext>
            </a:extLst>
          </p:cNvPr>
          <p:cNvSpPr txBox="1"/>
          <p:nvPr/>
        </p:nvSpPr>
        <p:spPr>
          <a:xfrm>
            <a:off x="8070857" y="2128457"/>
            <a:ext cx="2181124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Services technologiques Edge pour réussir votre transformation digitale</a:t>
            </a:r>
          </a:p>
          <a:p>
            <a:r>
              <a:rPr lang="fr-FR" sz="1200" dirty="0"/>
              <a:t>Audit</a:t>
            </a:r>
          </a:p>
          <a:p>
            <a:r>
              <a:rPr lang="fr-FR" sz="1200" dirty="0"/>
              <a:t>Sécurité</a:t>
            </a:r>
          </a:p>
          <a:p>
            <a:r>
              <a:rPr lang="fr-FR" sz="1200" dirty="0"/>
              <a:t>Sauvegarde</a:t>
            </a:r>
          </a:p>
          <a:p>
            <a:r>
              <a:rPr lang="fr-FR" sz="1200" dirty="0"/>
              <a:t>Infogérance</a:t>
            </a:r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3833F2E-41B1-C2BC-A3DE-60385C8F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56" y="2870510"/>
            <a:ext cx="791752" cy="152345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AF673FA-9D8F-4E60-17A7-A88B46AC9B33}"/>
              </a:ext>
            </a:extLst>
          </p:cNvPr>
          <p:cNvSpPr txBox="1"/>
          <p:nvPr/>
        </p:nvSpPr>
        <p:spPr>
          <a:xfrm>
            <a:off x="417596" y="4344609"/>
            <a:ext cx="19427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Solution Datacenter</a:t>
            </a:r>
            <a:br>
              <a:rPr lang="fr-FR" sz="1600" kern="0" dirty="0">
                <a:latin typeface="Planet N Compact" pitchFamily="2" charset="0"/>
                <a:ea typeface="+mj-ea"/>
                <a:cs typeface="+mj-cs"/>
              </a:rPr>
            </a:br>
            <a:r>
              <a:rPr lang="fr-FR" sz="1600" kern="0" dirty="0">
                <a:latin typeface="Planet N Compact" pitchFamily="2" charset="0"/>
                <a:ea typeface="+mj-ea"/>
                <a:cs typeface="+mj-cs"/>
              </a:rPr>
              <a:t> </a:t>
            </a:r>
            <a:endParaRPr lang="fr-FR" sz="16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0A487B0-B447-C3A5-88B3-9AE97CEF6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25" y="4580166"/>
            <a:ext cx="1262858" cy="163474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659C8E6-FF6E-8CFE-4A2D-AAC2DFC08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805" y="3595710"/>
            <a:ext cx="1262300" cy="12623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B58C3F8-1514-0B31-CDE9-3E5AC2F1B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461" y="4858010"/>
            <a:ext cx="1160371" cy="118556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04242CE-DD91-87FC-F271-4AE8AB06F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16" y="4170677"/>
            <a:ext cx="1160371" cy="68733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0C9C7EB-61F4-54AF-FAF4-2730F9A18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239" y="4797898"/>
            <a:ext cx="1262300" cy="124130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3AE882E-AFDF-68AF-92DF-621AE6D031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968" y="4956249"/>
            <a:ext cx="2145441" cy="125865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701DAEB-22F3-E584-2CDD-3939C23A3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1969" y="3986564"/>
            <a:ext cx="2145440" cy="105555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0C2AA1-634A-D1FD-2E51-7DFB9D6AC2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1968" y="3986564"/>
            <a:ext cx="695325" cy="6953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10B9E25-B86F-0006-4664-16413C3D32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8036" y="4656592"/>
            <a:ext cx="709373" cy="385529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4AD16C42-DDD7-66EC-D3CC-78E61D7EC6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6995" y="4170677"/>
            <a:ext cx="2204986" cy="1910344"/>
          </a:xfrm>
          <a:prstGeom prst="rect">
            <a:avLst/>
          </a:prstGeom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E083428C-3FE3-4936-B9DA-4D2D5D547808}"/>
              </a:ext>
            </a:extLst>
          </p:cNvPr>
          <p:cNvSpPr/>
          <p:nvPr/>
        </p:nvSpPr>
        <p:spPr>
          <a:xfrm>
            <a:off x="10541423" y="-329079"/>
            <a:ext cx="2669805" cy="20386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8E7ADA9-8A90-42B6-908C-A6D705BEC5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60164" y="128472"/>
            <a:ext cx="1153522" cy="1228635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5725FEC2-A533-425F-9572-5D76AA9FAB2A}"/>
              </a:ext>
            </a:extLst>
          </p:cNvPr>
          <p:cNvSpPr txBox="1"/>
          <p:nvPr/>
        </p:nvSpPr>
        <p:spPr>
          <a:xfrm>
            <a:off x="8035063" y="2073300"/>
            <a:ext cx="2228850" cy="419596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076B449C-8441-46F6-A772-43FDF09412D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16000" b="14105"/>
          <a:stretch/>
        </p:blipFill>
        <p:spPr>
          <a:xfrm>
            <a:off x="10376856" y="3256709"/>
            <a:ext cx="1692657" cy="11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560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BA5DBBD-E908-45A5-AA95-040BFB24BB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568" y="1952958"/>
            <a:ext cx="9144000" cy="2466118"/>
          </a:xfrm>
        </p:spPr>
        <p:txBody>
          <a:bodyPr anchor="ctr">
            <a:normAutofit/>
          </a:bodyPr>
          <a:lstStyle/>
          <a:p>
            <a: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Présentation détaillée</a:t>
            </a:r>
            <a:br>
              <a:rPr lang="fr-FR" sz="3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sz="3600" b="1" dirty="0">
                <a:solidFill>
                  <a:srgbClr val="00B0F0"/>
                </a:solidFill>
              </a:rPr>
              <a:t>Edge for you</a:t>
            </a:r>
            <a:br>
              <a:rPr lang="fr-FR" sz="3200" b="1" dirty="0">
                <a:solidFill>
                  <a:srgbClr val="00B0F0"/>
                </a:solidFill>
              </a:rPr>
            </a:br>
            <a:endParaRPr lang="fr-FR" sz="3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Graphique 27">
            <a:extLst>
              <a:ext uri="{FF2B5EF4-FFF2-40B4-BE49-F238E27FC236}">
                <a16:creationId xmlns:a16="http://schemas.microsoft.com/office/drawing/2014/main" id="{C71C2614-CB56-469E-8B69-9DBEB238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454" y="207872"/>
            <a:ext cx="1129840" cy="9992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DFC0BF-4C27-4526-9189-0DF506E68871}"/>
              </a:ext>
            </a:extLst>
          </p:cNvPr>
          <p:cNvSpPr/>
          <p:nvPr/>
        </p:nvSpPr>
        <p:spPr>
          <a:xfrm>
            <a:off x="0" y="4051883"/>
            <a:ext cx="12192000" cy="29067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Graphique 28">
            <a:extLst>
              <a:ext uri="{FF2B5EF4-FFF2-40B4-BE49-F238E27FC236}">
                <a16:creationId xmlns:a16="http://schemas.microsoft.com/office/drawing/2014/main" id="{96C1BB53-1A9C-4441-84BE-70BD1FA7F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866603" y="3028426"/>
            <a:ext cx="1062192" cy="9394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69B266-1802-7A7B-2228-B1C365A94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16000" b="14105"/>
          <a:stretch/>
        </p:blipFill>
        <p:spPr>
          <a:xfrm>
            <a:off x="4808283" y="4635267"/>
            <a:ext cx="226456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5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vierge GROUP.potx  -  Récupération automatique" id="{3C10A344-DA8A-4072-BE1F-CBF84814A4EC}" vid="{DCD8645D-E868-46AA-9D8B-74023E7CB374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Soutenance V2</Template>
  <TotalTime>3266</TotalTime>
  <Words>597</Words>
  <Application>Microsoft Office PowerPoint</Application>
  <PresentationFormat>Grand écran</PresentationFormat>
  <Paragraphs>108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Planet N Compact</vt:lpstr>
      <vt:lpstr>Segoe UI</vt:lpstr>
      <vt:lpstr>Wingdings</vt:lpstr>
      <vt:lpstr>Conception personnalisée</vt:lpstr>
      <vt:lpstr>1_Thème Office</vt:lpstr>
      <vt:lpstr>Présentation PowerPoint</vt:lpstr>
      <vt:lpstr>Présentation de l’offre Edge computing as a service</vt:lpstr>
      <vt:lpstr>Présentation CEOS FACILITY</vt:lpstr>
      <vt:lpstr> CEOS FACILITY : Qui sommes-nous ? </vt:lpstr>
      <vt:lpstr>Présentation AramisGroup</vt:lpstr>
      <vt:lpstr>Au cœur de votre digitalisation</vt:lpstr>
      <vt:lpstr>Objectif et Enjeux</vt:lpstr>
      <vt:lpstr>Présentation de l’offre Edge for you</vt:lpstr>
      <vt:lpstr>Présentation détaillée Edge for you </vt:lpstr>
      <vt:lpstr>Présentation PowerPoint</vt:lpstr>
      <vt:lpstr>TECHNOLOGIES &amp; SERVICES – Exemple d’Infrastructure</vt:lpstr>
      <vt:lpstr>Technologies et Services – Infrastructure Cloud</vt:lpstr>
      <vt:lpstr>Technologies et Services - Sauvegarde</vt:lpstr>
      <vt:lpstr>Technologies et Services – Accompagnement et Infogérance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Cheutin</dc:creator>
  <cp:lastModifiedBy>Alain MENNITI</cp:lastModifiedBy>
  <cp:revision>114</cp:revision>
  <cp:lastPrinted>2019-11-26T11:38:11Z</cp:lastPrinted>
  <dcterms:created xsi:type="dcterms:W3CDTF">2021-09-22T08:01:22Z</dcterms:created>
  <dcterms:modified xsi:type="dcterms:W3CDTF">2022-05-18T08:53:12Z</dcterms:modified>
</cp:coreProperties>
</file>