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67" r:id="rId5"/>
    <p:sldId id="264" r:id="rId6"/>
    <p:sldId id="1676" r:id="rId7"/>
    <p:sldId id="1677" r:id="rId8"/>
    <p:sldId id="418" r:id="rId9"/>
    <p:sldId id="439" r:id="rId10"/>
    <p:sldId id="1675" r:id="rId11"/>
    <p:sldId id="1678" r:id="rId12"/>
    <p:sldId id="2134806207" r:id="rId13"/>
    <p:sldId id="2134806614" r:id="rId14"/>
    <p:sldId id="2134806608" r:id="rId15"/>
    <p:sldId id="1358" r:id="rId16"/>
    <p:sldId id="2134806072" r:id="rId17"/>
    <p:sldId id="2134806607" r:id="rId18"/>
    <p:sldId id="2134806605" r:id="rId19"/>
    <p:sldId id="2147374763" r:id="rId20"/>
    <p:sldId id="2134806609" r:id="rId21"/>
    <p:sldId id="2134806603" r:id="rId22"/>
    <p:sldId id="1680" r:id="rId23"/>
    <p:sldId id="1681" r:id="rId24"/>
    <p:sldId id="2134806610" r:id="rId25"/>
    <p:sldId id="2134806611" r:id="rId26"/>
    <p:sldId id="2134806612" r:id="rId27"/>
    <p:sldId id="722" r:id="rId28"/>
    <p:sldId id="2134806613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8DCC3CC4-B213-B74D-89CB-46F377795C76}">
          <p14:sldIdLst>
            <p14:sldId id="267"/>
            <p14:sldId id="264"/>
            <p14:sldId id="1676"/>
            <p14:sldId id="1677"/>
            <p14:sldId id="418"/>
            <p14:sldId id="439"/>
            <p14:sldId id="1675"/>
            <p14:sldId id="1678"/>
            <p14:sldId id="2134806207"/>
            <p14:sldId id="2134806614"/>
            <p14:sldId id="2134806608"/>
            <p14:sldId id="1358"/>
            <p14:sldId id="2134806072"/>
            <p14:sldId id="2134806607"/>
            <p14:sldId id="2134806605"/>
            <p14:sldId id="2147374763"/>
            <p14:sldId id="2134806609"/>
            <p14:sldId id="2134806603"/>
            <p14:sldId id="1680"/>
            <p14:sldId id="1681"/>
            <p14:sldId id="2134806610"/>
            <p14:sldId id="2134806611"/>
            <p14:sldId id="2134806612"/>
            <p14:sldId id="722"/>
            <p14:sldId id="2134806613"/>
          </p14:sldIdLst>
        </p14:section>
        <p14:section name="Annexes" id="{E262ED1F-C31E-914B-9299-D6FB47B11D7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0C85"/>
    <a:srgbClr val="FF0000"/>
    <a:srgbClr val="384FFF"/>
    <a:srgbClr val="0A0432"/>
    <a:srgbClr val="B71504"/>
    <a:srgbClr val="0E0548"/>
    <a:srgbClr val="3218F0"/>
    <a:srgbClr val="4351BE"/>
    <a:srgbClr val="FF9933"/>
    <a:srgbClr val="E080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9CED85-6E3B-40A6-BEBD-AC5ADAE1B6A5}" v="431" dt="2022-05-11T15:41:23.4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83" autoAdjust="0"/>
    <p:restoredTop sz="95310" autoAdjust="0"/>
  </p:normalViewPr>
  <p:slideViewPr>
    <p:cSldViewPr snapToGrid="0">
      <p:cViewPr varScale="1">
        <p:scale>
          <a:sx n="83" d="100"/>
          <a:sy n="83" d="100"/>
        </p:scale>
        <p:origin x="375" y="4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 Benoliel" userId="6354638f-5644-4905-82fb-102461746f45" providerId="ADAL" clId="{9A9CED85-6E3B-40A6-BEBD-AC5ADAE1B6A5}"/>
    <pc:docChg chg="undo redo custSel addSld delSld modSld sldOrd modSection">
      <pc:chgData name="Marc Benoliel" userId="6354638f-5644-4905-82fb-102461746f45" providerId="ADAL" clId="{9A9CED85-6E3B-40A6-BEBD-AC5ADAE1B6A5}" dt="2022-05-12T13:45:00.160" v="2259" actId="47"/>
      <pc:docMkLst>
        <pc:docMk/>
      </pc:docMkLst>
      <pc:sldChg chg="del">
        <pc:chgData name="Marc Benoliel" userId="6354638f-5644-4905-82fb-102461746f45" providerId="ADAL" clId="{9A9CED85-6E3B-40A6-BEBD-AC5ADAE1B6A5}" dt="2022-05-10T16:19:23.150" v="925" actId="47"/>
        <pc:sldMkLst>
          <pc:docMk/>
          <pc:sldMk cId="1228772956" sldId="261"/>
        </pc:sldMkLst>
      </pc:sldChg>
      <pc:sldChg chg="addSp modSp mod">
        <pc:chgData name="Marc Benoliel" userId="6354638f-5644-4905-82fb-102461746f45" providerId="ADAL" clId="{9A9CED85-6E3B-40A6-BEBD-AC5ADAE1B6A5}" dt="2022-05-11T14:57:03.491" v="1529" actId="1076"/>
        <pc:sldMkLst>
          <pc:docMk/>
          <pc:sldMk cId="485647606" sldId="264"/>
        </pc:sldMkLst>
        <pc:spChg chg="add mod">
          <ac:chgData name="Marc Benoliel" userId="6354638f-5644-4905-82fb-102461746f45" providerId="ADAL" clId="{9A9CED85-6E3B-40A6-BEBD-AC5ADAE1B6A5}" dt="2022-05-11T14:57:03.491" v="1529" actId="1076"/>
          <ac:spMkLst>
            <pc:docMk/>
            <pc:sldMk cId="485647606" sldId="264"/>
            <ac:spMk id="2" creationId="{A364E368-773D-C981-83A8-59C9863279BE}"/>
          </ac:spMkLst>
        </pc:spChg>
      </pc:sldChg>
      <pc:sldChg chg="addSp delSp modSp mod">
        <pc:chgData name="Marc Benoliel" userId="6354638f-5644-4905-82fb-102461746f45" providerId="ADAL" clId="{9A9CED85-6E3B-40A6-BEBD-AC5ADAE1B6A5}" dt="2022-05-10T15:15:49.546" v="162" actId="21"/>
        <pc:sldMkLst>
          <pc:docMk/>
          <pc:sldMk cId="3872943663" sldId="267"/>
        </pc:sldMkLst>
        <pc:picChg chg="add del mod">
          <ac:chgData name="Marc Benoliel" userId="6354638f-5644-4905-82fb-102461746f45" providerId="ADAL" clId="{9A9CED85-6E3B-40A6-BEBD-AC5ADAE1B6A5}" dt="2022-05-10T15:15:49.546" v="162" actId="21"/>
          <ac:picMkLst>
            <pc:docMk/>
            <pc:sldMk cId="3872943663" sldId="267"/>
            <ac:picMk id="6" creationId="{4A582D5C-CEBE-39D9-4BFB-E1E428031E2D}"/>
          </ac:picMkLst>
        </pc:picChg>
      </pc:sldChg>
      <pc:sldChg chg="addSp modSp">
        <pc:chgData name="Marc Benoliel" userId="6354638f-5644-4905-82fb-102461746f45" providerId="ADAL" clId="{9A9CED85-6E3B-40A6-BEBD-AC5ADAE1B6A5}" dt="2022-05-11T14:57:20.638" v="1533"/>
        <pc:sldMkLst>
          <pc:docMk/>
          <pc:sldMk cId="2194647676" sldId="418"/>
        </pc:sldMkLst>
        <pc:spChg chg="add mod">
          <ac:chgData name="Marc Benoliel" userId="6354638f-5644-4905-82fb-102461746f45" providerId="ADAL" clId="{9A9CED85-6E3B-40A6-BEBD-AC5ADAE1B6A5}" dt="2022-05-11T14:57:20.638" v="1533"/>
          <ac:spMkLst>
            <pc:docMk/>
            <pc:sldMk cId="2194647676" sldId="418"/>
            <ac:spMk id="23" creationId="{BE7F5299-9DC2-D09A-74E0-0ACB15A7BB00}"/>
          </ac:spMkLst>
        </pc:spChg>
      </pc:sldChg>
      <pc:sldChg chg="addSp modSp">
        <pc:chgData name="Marc Benoliel" userId="6354638f-5644-4905-82fb-102461746f45" providerId="ADAL" clId="{9A9CED85-6E3B-40A6-BEBD-AC5ADAE1B6A5}" dt="2022-05-11T14:57:24.264" v="1534"/>
        <pc:sldMkLst>
          <pc:docMk/>
          <pc:sldMk cId="25901487" sldId="439"/>
        </pc:sldMkLst>
        <pc:spChg chg="add mod">
          <ac:chgData name="Marc Benoliel" userId="6354638f-5644-4905-82fb-102461746f45" providerId="ADAL" clId="{9A9CED85-6E3B-40A6-BEBD-AC5ADAE1B6A5}" dt="2022-05-11T14:57:24.264" v="1534"/>
          <ac:spMkLst>
            <pc:docMk/>
            <pc:sldMk cId="25901487" sldId="439"/>
            <ac:spMk id="8" creationId="{A659EA5B-B0D6-D7A4-55AC-7F4D6597E148}"/>
          </ac:spMkLst>
        </pc:spChg>
      </pc:sldChg>
      <pc:sldChg chg="modSp mod">
        <pc:chgData name="Marc Benoliel" userId="6354638f-5644-4905-82fb-102461746f45" providerId="ADAL" clId="{9A9CED85-6E3B-40A6-BEBD-AC5ADAE1B6A5}" dt="2022-05-10T16:19:46.968" v="935" actId="20577"/>
        <pc:sldMkLst>
          <pc:docMk/>
          <pc:sldMk cId="505340672" sldId="722"/>
        </pc:sldMkLst>
        <pc:spChg chg="mod">
          <ac:chgData name="Marc Benoliel" userId="6354638f-5644-4905-82fb-102461746f45" providerId="ADAL" clId="{9A9CED85-6E3B-40A6-BEBD-AC5ADAE1B6A5}" dt="2022-05-10T16:19:46.968" v="935" actId="20577"/>
          <ac:spMkLst>
            <pc:docMk/>
            <pc:sldMk cId="505340672" sldId="722"/>
            <ac:spMk id="14" creationId="{D6A5FCCA-5113-4CC5-9306-0F5D0C0EC326}"/>
          </ac:spMkLst>
        </pc:spChg>
      </pc:sldChg>
      <pc:sldChg chg="addSp delSp modSp add mod modAnim">
        <pc:chgData name="Marc Benoliel" userId="6354638f-5644-4905-82fb-102461746f45" providerId="ADAL" clId="{9A9CED85-6E3B-40A6-BEBD-AC5ADAE1B6A5}" dt="2022-05-11T15:29:33.595" v="2123"/>
        <pc:sldMkLst>
          <pc:docMk/>
          <pc:sldMk cId="2892308140" sldId="1358"/>
        </pc:sldMkLst>
        <pc:spChg chg="del">
          <ac:chgData name="Marc Benoliel" userId="6354638f-5644-4905-82fb-102461746f45" providerId="ADAL" clId="{9A9CED85-6E3B-40A6-BEBD-AC5ADAE1B6A5}" dt="2022-05-10T15:06:52.927" v="59" actId="478"/>
          <ac:spMkLst>
            <pc:docMk/>
            <pc:sldMk cId="2892308140" sldId="1358"/>
            <ac:spMk id="2" creationId="{E21F93FA-9A02-4C5E-B628-51266FF9C2DA}"/>
          </ac:spMkLst>
        </pc:spChg>
        <pc:spChg chg="del">
          <ac:chgData name="Marc Benoliel" userId="6354638f-5644-4905-82fb-102461746f45" providerId="ADAL" clId="{9A9CED85-6E3B-40A6-BEBD-AC5ADAE1B6A5}" dt="2022-05-10T15:06:52.927" v="59" actId="478"/>
          <ac:spMkLst>
            <pc:docMk/>
            <pc:sldMk cId="2892308140" sldId="1358"/>
            <ac:spMk id="5" creationId="{CBF74A56-51AB-4C32-AEE1-91B1D52BF28F}"/>
          </ac:spMkLst>
        </pc:spChg>
        <pc:spChg chg="del">
          <ac:chgData name="Marc Benoliel" userId="6354638f-5644-4905-82fb-102461746f45" providerId="ADAL" clId="{9A9CED85-6E3B-40A6-BEBD-AC5ADAE1B6A5}" dt="2022-05-10T15:06:52.927" v="59" actId="478"/>
          <ac:spMkLst>
            <pc:docMk/>
            <pc:sldMk cId="2892308140" sldId="1358"/>
            <ac:spMk id="11" creationId="{37801576-7437-4309-9572-6A2AFA85795B}"/>
          </ac:spMkLst>
        </pc:spChg>
        <pc:spChg chg="del">
          <ac:chgData name="Marc Benoliel" userId="6354638f-5644-4905-82fb-102461746f45" providerId="ADAL" clId="{9A9CED85-6E3B-40A6-BEBD-AC5ADAE1B6A5}" dt="2022-05-11T06:16:09.705" v="1371" actId="478"/>
          <ac:spMkLst>
            <pc:docMk/>
            <pc:sldMk cId="2892308140" sldId="1358"/>
            <ac:spMk id="14" creationId="{3C421A56-7959-4DBB-A823-B249362852FD}"/>
          </ac:spMkLst>
        </pc:spChg>
        <pc:spChg chg="del">
          <ac:chgData name="Marc Benoliel" userId="6354638f-5644-4905-82fb-102461746f45" providerId="ADAL" clId="{9A9CED85-6E3B-40A6-BEBD-AC5ADAE1B6A5}" dt="2022-05-10T15:06:52.927" v="59" actId="478"/>
          <ac:spMkLst>
            <pc:docMk/>
            <pc:sldMk cId="2892308140" sldId="1358"/>
            <ac:spMk id="15" creationId="{2F2F99CA-A353-4D85-81FF-612A2601E12E}"/>
          </ac:spMkLst>
        </pc:spChg>
        <pc:spChg chg="mod">
          <ac:chgData name="Marc Benoliel" userId="6354638f-5644-4905-82fb-102461746f45" providerId="ADAL" clId="{9A9CED85-6E3B-40A6-BEBD-AC5ADAE1B6A5}" dt="2022-05-11T15:21:35.291" v="1997" actId="1076"/>
          <ac:spMkLst>
            <pc:docMk/>
            <pc:sldMk cId="2892308140" sldId="1358"/>
            <ac:spMk id="19" creationId="{E4C22F79-F6C4-418C-AF51-DEEE1328E801}"/>
          </ac:spMkLst>
        </pc:spChg>
        <pc:spChg chg="del">
          <ac:chgData name="Marc Benoliel" userId="6354638f-5644-4905-82fb-102461746f45" providerId="ADAL" clId="{9A9CED85-6E3B-40A6-BEBD-AC5ADAE1B6A5}" dt="2022-05-10T15:06:52.927" v="59" actId="478"/>
          <ac:spMkLst>
            <pc:docMk/>
            <pc:sldMk cId="2892308140" sldId="1358"/>
            <ac:spMk id="35" creationId="{D2309CE5-E75E-4AE4-809E-7E1461AFCB6A}"/>
          </ac:spMkLst>
        </pc:spChg>
        <pc:spChg chg="del">
          <ac:chgData name="Marc Benoliel" userId="6354638f-5644-4905-82fb-102461746f45" providerId="ADAL" clId="{9A9CED85-6E3B-40A6-BEBD-AC5ADAE1B6A5}" dt="2022-05-10T15:06:52.927" v="59" actId="478"/>
          <ac:spMkLst>
            <pc:docMk/>
            <pc:sldMk cId="2892308140" sldId="1358"/>
            <ac:spMk id="42" creationId="{00000000-0000-0000-0000-000000000000}"/>
          </ac:spMkLst>
        </pc:spChg>
        <pc:spChg chg="del">
          <ac:chgData name="Marc Benoliel" userId="6354638f-5644-4905-82fb-102461746f45" providerId="ADAL" clId="{9A9CED85-6E3B-40A6-BEBD-AC5ADAE1B6A5}" dt="2022-05-10T15:06:52.927" v="59" actId="478"/>
          <ac:spMkLst>
            <pc:docMk/>
            <pc:sldMk cId="2892308140" sldId="1358"/>
            <ac:spMk id="44" creationId="{00000000-0000-0000-0000-000000000000}"/>
          </ac:spMkLst>
        </pc:spChg>
        <pc:spChg chg="del mod">
          <ac:chgData name="Marc Benoliel" userId="6354638f-5644-4905-82fb-102461746f45" providerId="ADAL" clId="{9A9CED85-6E3B-40A6-BEBD-AC5ADAE1B6A5}" dt="2022-05-11T06:16:09.705" v="1371" actId="478"/>
          <ac:spMkLst>
            <pc:docMk/>
            <pc:sldMk cId="2892308140" sldId="1358"/>
            <ac:spMk id="47" creationId="{5901FF32-2C04-4EFE-910D-C54EBECFC5DE}"/>
          </ac:spMkLst>
        </pc:spChg>
        <pc:spChg chg="del mod">
          <ac:chgData name="Marc Benoliel" userId="6354638f-5644-4905-82fb-102461746f45" providerId="ADAL" clId="{9A9CED85-6E3B-40A6-BEBD-AC5ADAE1B6A5}" dt="2022-05-11T06:16:09.705" v="1371" actId="478"/>
          <ac:spMkLst>
            <pc:docMk/>
            <pc:sldMk cId="2892308140" sldId="1358"/>
            <ac:spMk id="51" creationId="{668E3BE4-ABAE-4419-A9C8-7E6EE2808E35}"/>
          </ac:spMkLst>
        </pc:spChg>
        <pc:spChg chg="add del mod">
          <ac:chgData name="Marc Benoliel" userId="6354638f-5644-4905-82fb-102461746f45" providerId="ADAL" clId="{9A9CED85-6E3B-40A6-BEBD-AC5ADAE1B6A5}" dt="2022-05-11T15:29:32.632" v="2122" actId="478"/>
          <ac:spMkLst>
            <pc:docMk/>
            <pc:sldMk cId="2892308140" sldId="1358"/>
            <ac:spMk id="54" creationId="{53BE5BC9-6AC9-855F-EC2E-D99250AF7B35}"/>
          </ac:spMkLst>
        </pc:spChg>
        <pc:spChg chg="add mod">
          <ac:chgData name="Marc Benoliel" userId="6354638f-5644-4905-82fb-102461746f45" providerId="ADAL" clId="{9A9CED85-6E3B-40A6-BEBD-AC5ADAE1B6A5}" dt="2022-05-11T15:29:33.595" v="2123"/>
          <ac:spMkLst>
            <pc:docMk/>
            <pc:sldMk cId="2892308140" sldId="1358"/>
            <ac:spMk id="55" creationId="{7A86DC22-FD03-515A-08A5-D404CB7B1C94}"/>
          </ac:spMkLst>
        </pc:spChg>
        <pc:spChg chg="del">
          <ac:chgData name="Marc Benoliel" userId="6354638f-5644-4905-82fb-102461746f45" providerId="ADAL" clId="{9A9CED85-6E3B-40A6-BEBD-AC5ADAE1B6A5}" dt="2022-05-10T15:06:52.927" v="59" actId="478"/>
          <ac:spMkLst>
            <pc:docMk/>
            <pc:sldMk cId="2892308140" sldId="1358"/>
            <ac:spMk id="58" creationId="{00000000-0000-0000-0000-000000000000}"/>
          </ac:spMkLst>
        </pc:spChg>
        <pc:spChg chg="add mod">
          <ac:chgData name="Marc Benoliel" userId="6354638f-5644-4905-82fb-102461746f45" providerId="ADAL" clId="{9A9CED85-6E3B-40A6-BEBD-AC5ADAE1B6A5}" dt="2022-05-11T15:21:10.619" v="1994" actId="1076"/>
          <ac:spMkLst>
            <pc:docMk/>
            <pc:sldMk cId="2892308140" sldId="1358"/>
            <ac:spMk id="59" creationId="{A57FC995-C6F9-736B-C393-78F56F0B9526}"/>
          </ac:spMkLst>
        </pc:spChg>
        <pc:spChg chg="add mod">
          <ac:chgData name="Marc Benoliel" userId="6354638f-5644-4905-82fb-102461746f45" providerId="ADAL" clId="{9A9CED85-6E3B-40A6-BEBD-AC5ADAE1B6A5}" dt="2022-05-11T15:20:23.849" v="1985" actId="1076"/>
          <ac:spMkLst>
            <pc:docMk/>
            <pc:sldMk cId="2892308140" sldId="1358"/>
            <ac:spMk id="60" creationId="{371BAA3F-2D5B-0CDB-6661-3FDA94D7A120}"/>
          </ac:spMkLst>
        </pc:spChg>
        <pc:spChg chg="add mod">
          <ac:chgData name="Marc Benoliel" userId="6354638f-5644-4905-82fb-102461746f45" providerId="ADAL" clId="{9A9CED85-6E3B-40A6-BEBD-AC5ADAE1B6A5}" dt="2022-05-11T06:17:05.691" v="1376" actId="403"/>
          <ac:spMkLst>
            <pc:docMk/>
            <pc:sldMk cId="2892308140" sldId="1358"/>
            <ac:spMk id="61" creationId="{1CE3FD69-E083-9875-8C18-499114FB6CD6}"/>
          </ac:spMkLst>
        </pc:spChg>
        <pc:spChg chg="add mod">
          <ac:chgData name="Marc Benoliel" userId="6354638f-5644-4905-82fb-102461746f45" providerId="ADAL" clId="{9A9CED85-6E3B-40A6-BEBD-AC5ADAE1B6A5}" dt="2022-05-11T15:21:55.395" v="2000" actId="14100"/>
          <ac:spMkLst>
            <pc:docMk/>
            <pc:sldMk cId="2892308140" sldId="1358"/>
            <ac:spMk id="62" creationId="{94728CF0-2A7F-B0E9-41A7-10A0FAF80B2F}"/>
          </ac:spMkLst>
        </pc:spChg>
        <pc:spChg chg="add del mod">
          <ac:chgData name="Marc Benoliel" userId="6354638f-5644-4905-82fb-102461746f45" providerId="ADAL" clId="{9A9CED85-6E3B-40A6-BEBD-AC5ADAE1B6A5}" dt="2022-05-11T06:16:09.705" v="1371" actId="478"/>
          <ac:spMkLst>
            <pc:docMk/>
            <pc:sldMk cId="2892308140" sldId="1358"/>
            <ac:spMk id="64" creationId="{5E7F45D2-2B2C-D2E8-3BEE-D85CC7BE113E}"/>
          </ac:spMkLst>
        </pc:spChg>
        <pc:spChg chg="add del mod">
          <ac:chgData name="Marc Benoliel" userId="6354638f-5644-4905-82fb-102461746f45" providerId="ADAL" clId="{9A9CED85-6E3B-40A6-BEBD-AC5ADAE1B6A5}" dt="2022-05-11T06:16:09.705" v="1371" actId="478"/>
          <ac:spMkLst>
            <pc:docMk/>
            <pc:sldMk cId="2892308140" sldId="1358"/>
            <ac:spMk id="65" creationId="{76C68E51-4267-FF78-09B9-62B8276FE6CE}"/>
          </ac:spMkLst>
        </pc:spChg>
        <pc:spChg chg="add mod">
          <ac:chgData name="Marc Benoliel" userId="6354638f-5644-4905-82fb-102461746f45" providerId="ADAL" clId="{9A9CED85-6E3B-40A6-BEBD-AC5ADAE1B6A5}" dt="2022-05-11T15:20:36.603" v="1988" actId="1076"/>
          <ac:spMkLst>
            <pc:docMk/>
            <pc:sldMk cId="2892308140" sldId="1358"/>
            <ac:spMk id="78" creationId="{92B3DEC3-FF61-DDAC-3FDE-110E4D4C11E9}"/>
          </ac:spMkLst>
        </pc:spChg>
        <pc:spChg chg="add mod">
          <ac:chgData name="Marc Benoliel" userId="6354638f-5644-4905-82fb-102461746f45" providerId="ADAL" clId="{9A9CED85-6E3B-40A6-BEBD-AC5ADAE1B6A5}" dt="2022-05-11T15:20:55.441" v="1991" actId="1076"/>
          <ac:spMkLst>
            <pc:docMk/>
            <pc:sldMk cId="2892308140" sldId="1358"/>
            <ac:spMk id="81" creationId="{0A80B085-50E3-4695-3F36-BCFBCDC16606}"/>
          </ac:spMkLst>
        </pc:spChg>
        <pc:spChg chg="del">
          <ac:chgData name="Marc Benoliel" userId="6354638f-5644-4905-82fb-102461746f45" providerId="ADAL" clId="{9A9CED85-6E3B-40A6-BEBD-AC5ADAE1B6A5}" dt="2022-05-10T15:06:52.927" v="59" actId="478"/>
          <ac:spMkLst>
            <pc:docMk/>
            <pc:sldMk cId="2892308140" sldId="1358"/>
            <ac:spMk id="84" creationId="{00000000-0000-0000-0000-000000000000}"/>
          </ac:spMkLst>
        </pc:spChg>
        <pc:spChg chg="mod">
          <ac:chgData name="Marc Benoliel" userId="6354638f-5644-4905-82fb-102461746f45" providerId="ADAL" clId="{9A9CED85-6E3B-40A6-BEBD-AC5ADAE1B6A5}" dt="2022-05-11T06:16:17.103" v="1372" actId="1076"/>
          <ac:spMkLst>
            <pc:docMk/>
            <pc:sldMk cId="2892308140" sldId="1358"/>
            <ac:spMk id="85" creationId="{0C765743-214C-BE1B-AA7F-1452F4119A55}"/>
          </ac:spMkLst>
        </pc:spChg>
        <pc:spChg chg="mod">
          <ac:chgData name="Marc Benoliel" userId="6354638f-5644-4905-82fb-102461746f45" providerId="ADAL" clId="{9A9CED85-6E3B-40A6-BEBD-AC5ADAE1B6A5}" dt="2022-05-11T06:16:17.103" v="1372" actId="1076"/>
          <ac:spMkLst>
            <pc:docMk/>
            <pc:sldMk cId="2892308140" sldId="1358"/>
            <ac:spMk id="86" creationId="{98978484-59B0-D310-E23A-9575E1A513F2}"/>
          </ac:spMkLst>
        </pc:spChg>
        <pc:spChg chg="mod">
          <ac:chgData name="Marc Benoliel" userId="6354638f-5644-4905-82fb-102461746f45" providerId="ADAL" clId="{9A9CED85-6E3B-40A6-BEBD-AC5ADAE1B6A5}" dt="2022-05-11T06:16:17.103" v="1372" actId="1076"/>
          <ac:spMkLst>
            <pc:docMk/>
            <pc:sldMk cId="2892308140" sldId="1358"/>
            <ac:spMk id="87" creationId="{B2052CB6-0C81-915C-61E2-F4E27CA3DBB4}"/>
          </ac:spMkLst>
        </pc:spChg>
        <pc:spChg chg="del">
          <ac:chgData name="Marc Benoliel" userId="6354638f-5644-4905-82fb-102461746f45" providerId="ADAL" clId="{9A9CED85-6E3B-40A6-BEBD-AC5ADAE1B6A5}" dt="2022-05-10T15:06:52.927" v="59" actId="478"/>
          <ac:spMkLst>
            <pc:docMk/>
            <pc:sldMk cId="2892308140" sldId="1358"/>
            <ac:spMk id="92" creationId="{00000000-0000-0000-0000-000000000000}"/>
          </ac:spMkLst>
        </pc:spChg>
        <pc:spChg chg="del">
          <ac:chgData name="Marc Benoliel" userId="6354638f-5644-4905-82fb-102461746f45" providerId="ADAL" clId="{9A9CED85-6E3B-40A6-BEBD-AC5ADAE1B6A5}" dt="2022-05-10T15:06:52.927" v="59" actId="478"/>
          <ac:spMkLst>
            <pc:docMk/>
            <pc:sldMk cId="2892308140" sldId="1358"/>
            <ac:spMk id="98" creationId="{00000000-0000-0000-0000-000000000000}"/>
          </ac:spMkLst>
        </pc:spChg>
        <pc:spChg chg="mod">
          <ac:chgData name="Marc Benoliel" userId="6354638f-5644-4905-82fb-102461746f45" providerId="ADAL" clId="{9A9CED85-6E3B-40A6-BEBD-AC5ADAE1B6A5}" dt="2022-05-11T06:16:17.103" v="1372" actId="1076"/>
          <ac:spMkLst>
            <pc:docMk/>
            <pc:sldMk cId="2892308140" sldId="1358"/>
            <ac:spMk id="100" creationId="{6508D813-88E3-28E3-2D0C-89DE1748228F}"/>
          </ac:spMkLst>
        </pc:spChg>
        <pc:spChg chg="mod">
          <ac:chgData name="Marc Benoliel" userId="6354638f-5644-4905-82fb-102461746f45" providerId="ADAL" clId="{9A9CED85-6E3B-40A6-BEBD-AC5ADAE1B6A5}" dt="2022-05-11T06:16:17.103" v="1372" actId="1076"/>
          <ac:spMkLst>
            <pc:docMk/>
            <pc:sldMk cId="2892308140" sldId="1358"/>
            <ac:spMk id="102" creationId="{36079C7B-0F22-8B05-5774-2C0710F140C3}"/>
          </ac:spMkLst>
        </pc:spChg>
        <pc:spChg chg="mod">
          <ac:chgData name="Marc Benoliel" userId="6354638f-5644-4905-82fb-102461746f45" providerId="ADAL" clId="{9A9CED85-6E3B-40A6-BEBD-AC5ADAE1B6A5}" dt="2022-05-11T06:16:17.103" v="1372" actId="1076"/>
          <ac:spMkLst>
            <pc:docMk/>
            <pc:sldMk cId="2892308140" sldId="1358"/>
            <ac:spMk id="103" creationId="{27A5ABCB-5C43-39E5-5EB8-8857D6056103}"/>
          </ac:spMkLst>
        </pc:spChg>
        <pc:spChg chg="mod">
          <ac:chgData name="Marc Benoliel" userId="6354638f-5644-4905-82fb-102461746f45" providerId="ADAL" clId="{9A9CED85-6E3B-40A6-BEBD-AC5ADAE1B6A5}" dt="2022-05-11T06:16:17.103" v="1372" actId="1076"/>
          <ac:spMkLst>
            <pc:docMk/>
            <pc:sldMk cId="2892308140" sldId="1358"/>
            <ac:spMk id="104" creationId="{9CAB5B4D-91AE-4212-B294-99933C633CE7}"/>
          </ac:spMkLst>
        </pc:spChg>
        <pc:spChg chg="mod">
          <ac:chgData name="Marc Benoliel" userId="6354638f-5644-4905-82fb-102461746f45" providerId="ADAL" clId="{9A9CED85-6E3B-40A6-BEBD-AC5ADAE1B6A5}" dt="2022-05-11T06:16:17.103" v="1372" actId="1076"/>
          <ac:spMkLst>
            <pc:docMk/>
            <pc:sldMk cId="2892308140" sldId="1358"/>
            <ac:spMk id="105" creationId="{5A8E64F6-ACDD-CE6F-9001-D354CBFA63EF}"/>
          </ac:spMkLst>
        </pc:spChg>
        <pc:spChg chg="mod">
          <ac:chgData name="Marc Benoliel" userId="6354638f-5644-4905-82fb-102461746f45" providerId="ADAL" clId="{9A9CED85-6E3B-40A6-BEBD-AC5ADAE1B6A5}" dt="2022-05-11T06:16:17.103" v="1372" actId="1076"/>
          <ac:spMkLst>
            <pc:docMk/>
            <pc:sldMk cId="2892308140" sldId="1358"/>
            <ac:spMk id="106" creationId="{2BE268B7-DFAD-A7F8-C13D-58DE94662650}"/>
          </ac:spMkLst>
        </pc:spChg>
        <pc:spChg chg="mod">
          <ac:chgData name="Marc Benoliel" userId="6354638f-5644-4905-82fb-102461746f45" providerId="ADAL" clId="{9A9CED85-6E3B-40A6-BEBD-AC5ADAE1B6A5}" dt="2022-05-11T06:16:17.103" v="1372" actId="1076"/>
          <ac:spMkLst>
            <pc:docMk/>
            <pc:sldMk cId="2892308140" sldId="1358"/>
            <ac:spMk id="107" creationId="{C866BB3B-AF3E-FF49-CCD1-59902A76DED2}"/>
          </ac:spMkLst>
        </pc:spChg>
        <pc:spChg chg="mod">
          <ac:chgData name="Marc Benoliel" userId="6354638f-5644-4905-82fb-102461746f45" providerId="ADAL" clId="{9A9CED85-6E3B-40A6-BEBD-AC5ADAE1B6A5}" dt="2022-05-11T06:16:17.103" v="1372" actId="1076"/>
          <ac:spMkLst>
            <pc:docMk/>
            <pc:sldMk cId="2892308140" sldId="1358"/>
            <ac:spMk id="109" creationId="{B0FBAB43-D8FB-5CCA-D32E-CDBBF440DE5C}"/>
          </ac:spMkLst>
        </pc:spChg>
        <pc:spChg chg="mod">
          <ac:chgData name="Marc Benoliel" userId="6354638f-5644-4905-82fb-102461746f45" providerId="ADAL" clId="{9A9CED85-6E3B-40A6-BEBD-AC5ADAE1B6A5}" dt="2022-05-11T06:16:17.103" v="1372" actId="1076"/>
          <ac:spMkLst>
            <pc:docMk/>
            <pc:sldMk cId="2892308140" sldId="1358"/>
            <ac:spMk id="110" creationId="{FE8B5EA7-DED2-DBBD-C758-0BD69F4798D0}"/>
          </ac:spMkLst>
        </pc:spChg>
        <pc:spChg chg="mod">
          <ac:chgData name="Marc Benoliel" userId="6354638f-5644-4905-82fb-102461746f45" providerId="ADAL" clId="{9A9CED85-6E3B-40A6-BEBD-AC5ADAE1B6A5}" dt="2022-05-11T06:16:17.103" v="1372" actId="1076"/>
          <ac:spMkLst>
            <pc:docMk/>
            <pc:sldMk cId="2892308140" sldId="1358"/>
            <ac:spMk id="113" creationId="{67F1511F-275B-6308-40E2-8C6ACE729832}"/>
          </ac:spMkLst>
        </pc:spChg>
        <pc:spChg chg="mod">
          <ac:chgData name="Marc Benoliel" userId="6354638f-5644-4905-82fb-102461746f45" providerId="ADAL" clId="{9A9CED85-6E3B-40A6-BEBD-AC5ADAE1B6A5}" dt="2022-05-11T06:16:17.103" v="1372" actId="1076"/>
          <ac:spMkLst>
            <pc:docMk/>
            <pc:sldMk cId="2892308140" sldId="1358"/>
            <ac:spMk id="114" creationId="{97936103-7225-D1E3-159F-D25CE66AFE0F}"/>
          </ac:spMkLst>
        </pc:spChg>
        <pc:spChg chg="mod">
          <ac:chgData name="Marc Benoliel" userId="6354638f-5644-4905-82fb-102461746f45" providerId="ADAL" clId="{9A9CED85-6E3B-40A6-BEBD-AC5ADAE1B6A5}" dt="2022-05-11T06:16:17.103" v="1372" actId="1076"/>
          <ac:spMkLst>
            <pc:docMk/>
            <pc:sldMk cId="2892308140" sldId="1358"/>
            <ac:spMk id="115" creationId="{37C14071-06D6-5D12-6B7E-D02513DC8000}"/>
          </ac:spMkLst>
        </pc:spChg>
        <pc:spChg chg="mod">
          <ac:chgData name="Marc Benoliel" userId="6354638f-5644-4905-82fb-102461746f45" providerId="ADAL" clId="{9A9CED85-6E3B-40A6-BEBD-AC5ADAE1B6A5}" dt="2022-05-11T06:16:17.103" v="1372" actId="1076"/>
          <ac:spMkLst>
            <pc:docMk/>
            <pc:sldMk cId="2892308140" sldId="1358"/>
            <ac:spMk id="116" creationId="{0ABD9DF8-5EDC-7127-CAA8-85A1161A8C3D}"/>
          </ac:spMkLst>
        </pc:spChg>
        <pc:spChg chg="mod">
          <ac:chgData name="Marc Benoliel" userId="6354638f-5644-4905-82fb-102461746f45" providerId="ADAL" clId="{9A9CED85-6E3B-40A6-BEBD-AC5ADAE1B6A5}" dt="2022-05-11T06:16:17.103" v="1372" actId="1076"/>
          <ac:spMkLst>
            <pc:docMk/>
            <pc:sldMk cId="2892308140" sldId="1358"/>
            <ac:spMk id="117" creationId="{B2B2C832-F96B-3FFC-93C3-88B4D2E3C164}"/>
          </ac:spMkLst>
        </pc:spChg>
        <pc:spChg chg="mod">
          <ac:chgData name="Marc Benoliel" userId="6354638f-5644-4905-82fb-102461746f45" providerId="ADAL" clId="{9A9CED85-6E3B-40A6-BEBD-AC5ADAE1B6A5}" dt="2022-05-11T06:16:17.103" v="1372" actId="1076"/>
          <ac:spMkLst>
            <pc:docMk/>
            <pc:sldMk cId="2892308140" sldId="1358"/>
            <ac:spMk id="118" creationId="{8D0E8819-04F4-54A9-CBFA-8992F8E2BE4C}"/>
          </ac:spMkLst>
        </pc:spChg>
        <pc:spChg chg="mod">
          <ac:chgData name="Marc Benoliel" userId="6354638f-5644-4905-82fb-102461746f45" providerId="ADAL" clId="{9A9CED85-6E3B-40A6-BEBD-AC5ADAE1B6A5}" dt="2022-05-11T06:16:17.103" v="1372" actId="1076"/>
          <ac:spMkLst>
            <pc:docMk/>
            <pc:sldMk cId="2892308140" sldId="1358"/>
            <ac:spMk id="119" creationId="{EABDB988-0AF0-126D-9BC1-26535FE4720B}"/>
          </ac:spMkLst>
        </pc:spChg>
        <pc:spChg chg="mod">
          <ac:chgData name="Marc Benoliel" userId="6354638f-5644-4905-82fb-102461746f45" providerId="ADAL" clId="{9A9CED85-6E3B-40A6-BEBD-AC5ADAE1B6A5}" dt="2022-05-11T06:16:17.103" v="1372" actId="1076"/>
          <ac:spMkLst>
            <pc:docMk/>
            <pc:sldMk cId="2892308140" sldId="1358"/>
            <ac:spMk id="120" creationId="{CA6B16FC-6BBD-1B47-C0BD-282A204B740F}"/>
          </ac:spMkLst>
        </pc:spChg>
        <pc:spChg chg="mod">
          <ac:chgData name="Marc Benoliel" userId="6354638f-5644-4905-82fb-102461746f45" providerId="ADAL" clId="{9A9CED85-6E3B-40A6-BEBD-AC5ADAE1B6A5}" dt="2022-05-11T06:16:17.103" v="1372" actId="1076"/>
          <ac:spMkLst>
            <pc:docMk/>
            <pc:sldMk cId="2892308140" sldId="1358"/>
            <ac:spMk id="121" creationId="{6CB6FBC6-D8CD-284E-D15D-BDC7FE36982B}"/>
          </ac:spMkLst>
        </pc:spChg>
        <pc:spChg chg="mod">
          <ac:chgData name="Marc Benoliel" userId="6354638f-5644-4905-82fb-102461746f45" providerId="ADAL" clId="{9A9CED85-6E3B-40A6-BEBD-AC5ADAE1B6A5}" dt="2022-05-11T06:16:17.103" v="1372" actId="1076"/>
          <ac:spMkLst>
            <pc:docMk/>
            <pc:sldMk cId="2892308140" sldId="1358"/>
            <ac:spMk id="122" creationId="{14D0E9CB-162B-8BA0-834C-707B0FE80A27}"/>
          </ac:spMkLst>
        </pc:spChg>
        <pc:spChg chg="add del mod">
          <ac:chgData name="Marc Benoliel" userId="6354638f-5644-4905-82fb-102461746f45" providerId="ADAL" clId="{9A9CED85-6E3B-40A6-BEBD-AC5ADAE1B6A5}" dt="2022-05-10T15:16:00.832" v="163" actId="478"/>
          <ac:spMkLst>
            <pc:docMk/>
            <pc:sldMk cId="2892308140" sldId="1358"/>
            <ac:spMk id="123" creationId="{9B50241F-3EE0-C076-C8B0-E06CEDF08984}"/>
          </ac:spMkLst>
        </pc:spChg>
        <pc:spChg chg="add del mod">
          <ac:chgData name="Marc Benoliel" userId="6354638f-5644-4905-82fb-102461746f45" providerId="ADAL" clId="{9A9CED85-6E3B-40A6-BEBD-AC5ADAE1B6A5}" dt="2022-05-10T15:16:15.280" v="167" actId="478"/>
          <ac:spMkLst>
            <pc:docMk/>
            <pc:sldMk cId="2892308140" sldId="1358"/>
            <ac:spMk id="124" creationId="{04D37040-166F-FF22-7FF3-15AAA7CFC59E}"/>
          </ac:spMkLst>
        </pc:spChg>
        <pc:spChg chg="add del mod">
          <ac:chgData name="Marc Benoliel" userId="6354638f-5644-4905-82fb-102461746f45" providerId="ADAL" clId="{9A9CED85-6E3B-40A6-BEBD-AC5ADAE1B6A5}" dt="2022-05-10T15:16:43.244" v="173" actId="478"/>
          <ac:spMkLst>
            <pc:docMk/>
            <pc:sldMk cId="2892308140" sldId="1358"/>
            <ac:spMk id="125" creationId="{507D6EF9-CA59-A8E7-F2EE-9AACD628892E}"/>
          </ac:spMkLst>
        </pc:spChg>
        <pc:spChg chg="add del mod">
          <ac:chgData name="Marc Benoliel" userId="6354638f-5644-4905-82fb-102461746f45" providerId="ADAL" clId="{9A9CED85-6E3B-40A6-BEBD-AC5ADAE1B6A5}" dt="2022-05-10T15:16:29.822" v="171" actId="478"/>
          <ac:spMkLst>
            <pc:docMk/>
            <pc:sldMk cId="2892308140" sldId="1358"/>
            <ac:spMk id="126" creationId="{E5D63405-1AFE-A15E-9FA7-017A2F5D8BD0}"/>
          </ac:spMkLst>
        </pc:spChg>
        <pc:spChg chg="add del mod">
          <ac:chgData name="Marc Benoliel" userId="6354638f-5644-4905-82fb-102461746f45" providerId="ADAL" clId="{9A9CED85-6E3B-40A6-BEBD-AC5ADAE1B6A5}" dt="2022-05-10T15:16:17.433" v="168" actId="478"/>
          <ac:spMkLst>
            <pc:docMk/>
            <pc:sldMk cId="2892308140" sldId="1358"/>
            <ac:spMk id="127" creationId="{457A2706-9F00-8E2A-45E9-203758E011E2}"/>
          </ac:spMkLst>
        </pc:spChg>
        <pc:spChg chg="add mod">
          <ac:chgData name="Marc Benoliel" userId="6354638f-5644-4905-82fb-102461746f45" providerId="ADAL" clId="{9A9CED85-6E3B-40A6-BEBD-AC5ADAE1B6A5}" dt="2022-05-11T06:17:13.966" v="1406" actId="1036"/>
          <ac:spMkLst>
            <pc:docMk/>
            <pc:sldMk cId="2892308140" sldId="1358"/>
            <ac:spMk id="128" creationId="{DB371F8A-20B4-6D88-31A5-84A07250F5B0}"/>
          </ac:spMkLst>
        </pc:spChg>
        <pc:spChg chg="add mod">
          <ac:chgData name="Marc Benoliel" userId="6354638f-5644-4905-82fb-102461746f45" providerId="ADAL" clId="{9A9CED85-6E3B-40A6-BEBD-AC5ADAE1B6A5}" dt="2022-05-11T06:17:13.966" v="1406" actId="1036"/>
          <ac:spMkLst>
            <pc:docMk/>
            <pc:sldMk cId="2892308140" sldId="1358"/>
            <ac:spMk id="129" creationId="{442564F0-92CE-368C-C428-F09E4ACBFF5D}"/>
          </ac:spMkLst>
        </pc:spChg>
        <pc:spChg chg="add mod">
          <ac:chgData name="Marc Benoliel" userId="6354638f-5644-4905-82fb-102461746f45" providerId="ADAL" clId="{9A9CED85-6E3B-40A6-BEBD-AC5ADAE1B6A5}" dt="2022-05-11T06:17:13.966" v="1406" actId="1036"/>
          <ac:spMkLst>
            <pc:docMk/>
            <pc:sldMk cId="2892308140" sldId="1358"/>
            <ac:spMk id="130" creationId="{51BC196A-5FD2-1FBD-1419-4937B5ACEB63}"/>
          </ac:spMkLst>
        </pc:spChg>
        <pc:spChg chg="add del mod">
          <ac:chgData name="Marc Benoliel" userId="6354638f-5644-4905-82fb-102461746f45" providerId="ADAL" clId="{9A9CED85-6E3B-40A6-BEBD-AC5ADAE1B6A5}" dt="2022-05-10T15:17:10.391" v="179" actId="478"/>
          <ac:spMkLst>
            <pc:docMk/>
            <pc:sldMk cId="2892308140" sldId="1358"/>
            <ac:spMk id="132" creationId="{B639E95F-BB1A-011F-AE36-CC8C3DAADF3F}"/>
          </ac:spMkLst>
        </pc:spChg>
        <pc:spChg chg="add del mod">
          <ac:chgData name="Marc Benoliel" userId="6354638f-5644-4905-82fb-102461746f45" providerId="ADAL" clId="{9A9CED85-6E3B-40A6-BEBD-AC5ADAE1B6A5}" dt="2022-05-10T15:17:11.779" v="180" actId="478"/>
          <ac:spMkLst>
            <pc:docMk/>
            <pc:sldMk cId="2892308140" sldId="1358"/>
            <ac:spMk id="133" creationId="{CE4EAEE3-422A-11A5-8D77-7CDB20D7B2CF}"/>
          </ac:spMkLst>
        </pc:spChg>
        <pc:spChg chg="add del mod">
          <ac:chgData name="Marc Benoliel" userId="6354638f-5644-4905-82fb-102461746f45" providerId="ADAL" clId="{9A9CED85-6E3B-40A6-BEBD-AC5ADAE1B6A5}" dt="2022-05-10T15:16:57.801" v="177" actId="478"/>
          <ac:spMkLst>
            <pc:docMk/>
            <pc:sldMk cId="2892308140" sldId="1358"/>
            <ac:spMk id="134" creationId="{EC4E5306-88D0-338F-10B0-D1643CAA242D}"/>
          </ac:spMkLst>
        </pc:spChg>
        <pc:spChg chg="add mod">
          <ac:chgData name="Marc Benoliel" userId="6354638f-5644-4905-82fb-102461746f45" providerId="ADAL" clId="{9A9CED85-6E3B-40A6-BEBD-AC5ADAE1B6A5}" dt="2022-05-11T15:21:30.908" v="1996" actId="404"/>
          <ac:spMkLst>
            <pc:docMk/>
            <pc:sldMk cId="2892308140" sldId="1358"/>
            <ac:spMk id="135" creationId="{EFB5BF91-7DF4-C089-8045-2BBC9570A4F3}"/>
          </ac:spMkLst>
        </pc:spChg>
        <pc:spChg chg="add mod">
          <ac:chgData name="Marc Benoliel" userId="6354638f-5644-4905-82fb-102461746f45" providerId="ADAL" clId="{9A9CED85-6E3B-40A6-BEBD-AC5ADAE1B6A5}" dt="2022-05-11T15:21:41.512" v="1998" actId="1076"/>
          <ac:spMkLst>
            <pc:docMk/>
            <pc:sldMk cId="2892308140" sldId="1358"/>
            <ac:spMk id="138" creationId="{2B7957CA-70AA-3E7A-EE6E-8A0FA0B8072F}"/>
          </ac:spMkLst>
        </pc:spChg>
        <pc:spChg chg="add del mod">
          <ac:chgData name="Marc Benoliel" userId="6354638f-5644-4905-82fb-102461746f45" providerId="ADAL" clId="{9A9CED85-6E3B-40A6-BEBD-AC5ADAE1B6A5}" dt="2022-05-10T15:17:13.077" v="181" actId="478"/>
          <ac:spMkLst>
            <pc:docMk/>
            <pc:sldMk cId="2892308140" sldId="1358"/>
            <ac:spMk id="139" creationId="{883534B0-AEE2-29B7-AA18-7DA8D9289C18}"/>
          </ac:spMkLst>
        </pc:spChg>
        <pc:spChg chg="add del mod">
          <ac:chgData name="Marc Benoliel" userId="6354638f-5644-4905-82fb-102461746f45" providerId="ADAL" clId="{9A9CED85-6E3B-40A6-BEBD-AC5ADAE1B6A5}" dt="2022-05-10T15:17:24.650" v="184" actId="478"/>
          <ac:spMkLst>
            <pc:docMk/>
            <pc:sldMk cId="2892308140" sldId="1358"/>
            <ac:spMk id="140" creationId="{BEF9862C-A98E-B16C-7C12-8F0CEFC5B2E6}"/>
          </ac:spMkLst>
        </pc:spChg>
        <pc:grpChg chg="del mod">
          <ac:chgData name="Marc Benoliel" userId="6354638f-5644-4905-82fb-102461746f45" providerId="ADAL" clId="{9A9CED85-6E3B-40A6-BEBD-AC5ADAE1B6A5}" dt="2022-05-11T06:16:09.705" v="1371" actId="478"/>
          <ac:grpSpMkLst>
            <pc:docMk/>
            <pc:sldMk cId="2892308140" sldId="1358"/>
            <ac:grpSpMk id="53" creationId="{D93CD8F5-7406-4CD2-A312-992C0D995849}"/>
          </ac:grpSpMkLst>
        </pc:grpChg>
        <pc:grpChg chg="del">
          <ac:chgData name="Marc Benoliel" userId="6354638f-5644-4905-82fb-102461746f45" providerId="ADAL" clId="{9A9CED85-6E3B-40A6-BEBD-AC5ADAE1B6A5}" dt="2022-05-10T15:06:52.927" v="59" actId="478"/>
          <ac:grpSpMkLst>
            <pc:docMk/>
            <pc:sldMk cId="2892308140" sldId="1358"/>
            <ac:grpSpMk id="63" creationId="{2E055DAF-7FC2-4CFC-9EA9-E57E3CA8428B}"/>
          </ac:grpSpMkLst>
        </pc:grpChg>
        <pc:grpChg chg="del">
          <ac:chgData name="Marc Benoliel" userId="6354638f-5644-4905-82fb-102461746f45" providerId="ADAL" clId="{9A9CED85-6E3B-40A6-BEBD-AC5ADAE1B6A5}" dt="2022-05-10T15:06:52.927" v="59" actId="478"/>
          <ac:grpSpMkLst>
            <pc:docMk/>
            <pc:sldMk cId="2892308140" sldId="1358"/>
            <ac:grpSpMk id="74" creationId="{5E41B074-BB8F-490A-9A1B-45DDE6A98BF5}"/>
          </ac:grpSpMkLst>
        </pc:grpChg>
        <pc:grpChg chg="add mod">
          <ac:chgData name="Marc Benoliel" userId="6354638f-5644-4905-82fb-102461746f45" providerId="ADAL" clId="{9A9CED85-6E3B-40A6-BEBD-AC5ADAE1B6A5}" dt="2022-05-11T15:20:41.333" v="1989" actId="1076"/>
          <ac:grpSpMkLst>
            <pc:docMk/>
            <pc:sldMk cId="2892308140" sldId="1358"/>
            <ac:grpSpMk id="83" creationId="{834715E9-582A-85DE-2FD8-783C34BF0A52}"/>
          </ac:grpSpMkLst>
        </pc:grpChg>
        <pc:grpChg chg="del">
          <ac:chgData name="Marc Benoliel" userId="6354638f-5644-4905-82fb-102461746f45" providerId="ADAL" clId="{9A9CED85-6E3B-40A6-BEBD-AC5ADAE1B6A5}" dt="2022-05-10T15:06:52.927" v="59" actId="478"/>
          <ac:grpSpMkLst>
            <pc:docMk/>
            <pc:sldMk cId="2892308140" sldId="1358"/>
            <ac:grpSpMk id="88" creationId="{BC952685-1E64-43DA-835B-50E4316AD5B2}"/>
          </ac:grpSpMkLst>
        </pc:grpChg>
        <pc:grpChg chg="add mod">
          <ac:chgData name="Marc Benoliel" userId="6354638f-5644-4905-82fb-102461746f45" providerId="ADAL" clId="{9A9CED85-6E3B-40A6-BEBD-AC5ADAE1B6A5}" dt="2022-05-11T06:17:05.691" v="1376" actId="403"/>
          <ac:grpSpMkLst>
            <pc:docMk/>
            <pc:sldMk cId="2892308140" sldId="1358"/>
            <ac:grpSpMk id="108" creationId="{846BC3C8-16EF-3C64-A452-330AE6F3BC18}"/>
          </ac:grpSpMkLst>
        </pc:grpChg>
        <pc:grpChg chg="add mod">
          <ac:chgData name="Marc Benoliel" userId="6354638f-5644-4905-82fb-102461746f45" providerId="ADAL" clId="{9A9CED85-6E3B-40A6-BEBD-AC5ADAE1B6A5}" dt="2022-05-11T15:21:01.220" v="1992" actId="1076"/>
          <ac:grpSpMkLst>
            <pc:docMk/>
            <pc:sldMk cId="2892308140" sldId="1358"/>
            <ac:grpSpMk id="112" creationId="{B1A61E9F-0F22-A4FE-E064-34CA94E43C0C}"/>
          </ac:grpSpMkLst>
        </pc:grpChg>
        <pc:picChg chg="add del mod">
          <ac:chgData name="Marc Benoliel" userId="6354638f-5644-4905-82fb-102461746f45" providerId="ADAL" clId="{9A9CED85-6E3B-40A6-BEBD-AC5ADAE1B6A5}" dt="2022-05-11T06:12:27.718" v="1234" actId="21"/>
          <ac:picMkLst>
            <pc:docMk/>
            <pc:sldMk cId="2892308140" sldId="1358"/>
            <ac:picMk id="4" creationId="{4EC28F36-D3EB-F388-3BE1-B704BA7FF71D}"/>
          </ac:picMkLst>
        </pc:picChg>
        <pc:picChg chg="del">
          <ac:chgData name="Marc Benoliel" userId="6354638f-5644-4905-82fb-102461746f45" providerId="ADAL" clId="{9A9CED85-6E3B-40A6-BEBD-AC5ADAE1B6A5}" dt="2022-05-10T15:06:52.927" v="59" actId="478"/>
          <ac:picMkLst>
            <pc:docMk/>
            <pc:sldMk cId="2892308140" sldId="1358"/>
            <ac:picMk id="4" creationId="{BF82F1E8-DE84-440C-9D33-885AC47126C8}"/>
          </ac:picMkLst>
        </pc:picChg>
        <pc:picChg chg="del">
          <ac:chgData name="Marc Benoliel" userId="6354638f-5644-4905-82fb-102461746f45" providerId="ADAL" clId="{9A9CED85-6E3B-40A6-BEBD-AC5ADAE1B6A5}" dt="2022-05-10T15:06:52.927" v="59" actId="478"/>
          <ac:picMkLst>
            <pc:docMk/>
            <pc:sldMk cId="2892308140" sldId="1358"/>
            <ac:picMk id="6" creationId="{DA72E1C3-7D09-4364-834A-81CA48EC2187}"/>
          </ac:picMkLst>
        </pc:picChg>
        <pc:picChg chg="del">
          <ac:chgData name="Marc Benoliel" userId="6354638f-5644-4905-82fb-102461746f45" providerId="ADAL" clId="{9A9CED85-6E3B-40A6-BEBD-AC5ADAE1B6A5}" dt="2022-05-10T15:06:52.927" v="59" actId="478"/>
          <ac:picMkLst>
            <pc:docMk/>
            <pc:sldMk cId="2892308140" sldId="1358"/>
            <ac:picMk id="9" creationId="{518A0E64-6501-48A8-B60E-A6E8A11E42B5}"/>
          </ac:picMkLst>
        </pc:picChg>
        <pc:picChg chg="del">
          <ac:chgData name="Marc Benoliel" userId="6354638f-5644-4905-82fb-102461746f45" providerId="ADAL" clId="{9A9CED85-6E3B-40A6-BEBD-AC5ADAE1B6A5}" dt="2022-05-10T15:06:52.927" v="59" actId="478"/>
          <ac:picMkLst>
            <pc:docMk/>
            <pc:sldMk cId="2892308140" sldId="1358"/>
            <ac:picMk id="12" creationId="{F352D007-F117-4D70-A873-5CBEDE2F0D94}"/>
          </ac:picMkLst>
        </pc:picChg>
        <pc:picChg chg="del">
          <ac:chgData name="Marc Benoliel" userId="6354638f-5644-4905-82fb-102461746f45" providerId="ADAL" clId="{9A9CED85-6E3B-40A6-BEBD-AC5ADAE1B6A5}" dt="2022-05-10T15:06:52.927" v="59" actId="478"/>
          <ac:picMkLst>
            <pc:docMk/>
            <pc:sldMk cId="2892308140" sldId="1358"/>
            <ac:picMk id="13" creationId="{AF140AB2-461D-4EAF-9754-B7DCE22617D5}"/>
          </ac:picMkLst>
        </pc:picChg>
        <pc:picChg chg="del">
          <ac:chgData name="Marc Benoliel" userId="6354638f-5644-4905-82fb-102461746f45" providerId="ADAL" clId="{9A9CED85-6E3B-40A6-BEBD-AC5ADAE1B6A5}" dt="2022-05-10T15:06:52.927" v="59" actId="478"/>
          <ac:picMkLst>
            <pc:docMk/>
            <pc:sldMk cId="2892308140" sldId="1358"/>
            <ac:picMk id="17" creationId="{03927406-485C-41EF-9ABA-47D8636475A4}"/>
          </ac:picMkLst>
        </pc:picChg>
        <pc:picChg chg="del mod">
          <ac:chgData name="Marc Benoliel" userId="6354638f-5644-4905-82fb-102461746f45" providerId="ADAL" clId="{9A9CED85-6E3B-40A6-BEBD-AC5ADAE1B6A5}" dt="2022-05-11T06:16:09.705" v="1371" actId="478"/>
          <ac:picMkLst>
            <pc:docMk/>
            <pc:sldMk cId="2892308140" sldId="1358"/>
            <ac:picMk id="50" creationId="{00000000-0000-0000-0000-000000000000}"/>
          </ac:picMkLst>
        </pc:picChg>
        <pc:picChg chg="del">
          <ac:chgData name="Marc Benoliel" userId="6354638f-5644-4905-82fb-102461746f45" providerId="ADAL" clId="{9A9CED85-6E3B-40A6-BEBD-AC5ADAE1B6A5}" dt="2022-05-11T06:16:09.705" v="1371" actId="478"/>
          <ac:picMkLst>
            <pc:docMk/>
            <pc:sldMk cId="2892308140" sldId="1358"/>
            <ac:picMk id="52" creationId="{2FD056E3-B304-403E-B247-36A00CE2C6E2}"/>
          </ac:picMkLst>
        </pc:picChg>
        <pc:picChg chg="add mod">
          <ac:chgData name="Marc Benoliel" userId="6354638f-5644-4905-82fb-102461746f45" providerId="ADAL" clId="{9A9CED85-6E3B-40A6-BEBD-AC5ADAE1B6A5}" dt="2022-05-11T15:20:18.456" v="1984" actId="1035"/>
          <ac:picMkLst>
            <pc:docMk/>
            <pc:sldMk cId="2892308140" sldId="1358"/>
            <ac:picMk id="77" creationId="{7FB8C238-9551-C2E8-136B-6168ED99C9BC}"/>
          </ac:picMkLst>
        </pc:picChg>
        <pc:picChg chg="add mod">
          <ac:chgData name="Marc Benoliel" userId="6354638f-5644-4905-82fb-102461746f45" providerId="ADAL" clId="{9A9CED85-6E3B-40A6-BEBD-AC5ADAE1B6A5}" dt="2022-05-11T15:20:32.623" v="1987" actId="1076"/>
          <ac:picMkLst>
            <pc:docMk/>
            <pc:sldMk cId="2892308140" sldId="1358"/>
            <ac:picMk id="79" creationId="{0B76AD9E-B2CC-4B28-CD5A-E5EA4EDAFE8B}"/>
          </ac:picMkLst>
        </pc:picChg>
        <pc:picChg chg="add mod">
          <ac:chgData name="Marc Benoliel" userId="6354638f-5644-4905-82fb-102461746f45" providerId="ADAL" clId="{9A9CED85-6E3B-40A6-BEBD-AC5ADAE1B6A5}" dt="2022-05-11T15:20:28.514" v="1986" actId="1076"/>
          <ac:picMkLst>
            <pc:docMk/>
            <pc:sldMk cId="2892308140" sldId="1358"/>
            <ac:picMk id="80" creationId="{9A5419B4-F7A8-DEBB-D6EF-C4918D9A2DD0}"/>
          </ac:picMkLst>
        </pc:picChg>
        <pc:picChg chg="add mod">
          <ac:chgData name="Marc Benoliel" userId="6354638f-5644-4905-82fb-102461746f45" providerId="ADAL" clId="{9A9CED85-6E3B-40A6-BEBD-AC5ADAE1B6A5}" dt="2022-05-11T06:17:05.691" v="1376" actId="403"/>
          <ac:picMkLst>
            <pc:docMk/>
            <pc:sldMk cId="2892308140" sldId="1358"/>
            <ac:picMk id="82" creationId="{6CDB043B-A439-91A9-18C1-26B56F5FEDD0}"/>
          </ac:picMkLst>
        </pc:picChg>
        <pc:picChg chg="add mod">
          <ac:chgData name="Marc Benoliel" userId="6354638f-5644-4905-82fb-102461746f45" providerId="ADAL" clId="{9A9CED85-6E3B-40A6-BEBD-AC5ADAE1B6A5}" dt="2022-05-11T06:17:13.966" v="1406" actId="1036"/>
          <ac:picMkLst>
            <pc:docMk/>
            <pc:sldMk cId="2892308140" sldId="1358"/>
            <ac:picMk id="111" creationId="{06FE6233-285C-C3D7-6D29-2BA062E39C4D}"/>
          </ac:picMkLst>
        </pc:picChg>
        <pc:picChg chg="add mod">
          <ac:chgData name="Marc Benoliel" userId="6354638f-5644-4905-82fb-102461746f45" providerId="ADAL" clId="{9A9CED85-6E3B-40A6-BEBD-AC5ADAE1B6A5}" dt="2022-05-11T06:17:13.966" v="1406" actId="1036"/>
          <ac:picMkLst>
            <pc:docMk/>
            <pc:sldMk cId="2892308140" sldId="1358"/>
            <ac:picMk id="131" creationId="{566B1995-6F40-5BE0-CDBD-A7D066F65A2F}"/>
          </ac:picMkLst>
        </pc:picChg>
        <pc:picChg chg="add mod">
          <ac:chgData name="Marc Benoliel" userId="6354638f-5644-4905-82fb-102461746f45" providerId="ADAL" clId="{9A9CED85-6E3B-40A6-BEBD-AC5ADAE1B6A5}" dt="2022-05-11T06:17:13.966" v="1406" actId="1036"/>
          <ac:picMkLst>
            <pc:docMk/>
            <pc:sldMk cId="2892308140" sldId="1358"/>
            <ac:picMk id="136" creationId="{798D04AD-429C-F208-72A3-212A13181E74}"/>
          </ac:picMkLst>
        </pc:picChg>
        <pc:picChg chg="add mod">
          <ac:chgData name="Marc Benoliel" userId="6354638f-5644-4905-82fb-102461746f45" providerId="ADAL" clId="{9A9CED85-6E3B-40A6-BEBD-AC5ADAE1B6A5}" dt="2022-05-11T06:17:13.966" v="1406" actId="1036"/>
          <ac:picMkLst>
            <pc:docMk/>
            <pc:sldMk cId="2892308140" sldId="1358"/>
            <ac:picMk id="137" creationId="{EFD7819A-2754-3CFD-8A28-C82A09E94119}"/>
          </ac:picMkLst>
        </pc:picChg>
        <pc:picChg chg="add mod">
          <ac:chgData name="Marc Benoliel" userId="6354638f-5644-4905-82fb-102461746f45" providerId="ADAL" clId="{9A9CED85-6E3B-40A6-BEBD-AC5ADAE1B6A5}" dt="2022-05-11T06:17:05.691" v="1376" actId="403"/>
          <ac:picMkLst>
            <pc:docMk/>
            <pc:sldMk cId="2892308140" sldId="1358"/>
            <ac:picMk id="141" creationId="{6C580945-83F0-688D-2104-219116E4A36A}"/>
          </ac:picMkLst>
        </pc:picChg>
        <pc:picChg chg="add mod">
          <ac:chgData name="Marc Benoliel" userId="6354638f-5644-4905-82fb-102461746f45" providerId="ADAL" clId="{9A9CED85-6E3B-40A6-BEBD-AC5ADAE1B6A5}" dt="2022-05-11T15:20:47.862" v="1990" actId="1076"/>
          <ac:picMkLst>
            <pc:docMk/>
            <pc:sldMk cId="2892308140" sldId="1358"/>
            <ac:picMk id="142" creationId="{13B093C3-C3A7-A81B-87D3-98FEF13FF8A6}"/>
          </ac:picMkLst>
        </pc:picChg>
        <pc:picChg chg="add mod">
          <ac:chgData name="Marc Benoliel" userId="6354638f-5644-4905-82fb-102461746f45" providerId="ADAL" clId="{9A9CED85-6E3B-40A6-BEBD-AC5ADAE1B6A5}" dt="2022-05-11T15:21:05.262" v="1993" actId="1076"/>
          <ac:picMkLst>
            <pc:docMk/>
            <pc:sldMk cId="2892308140" sldId="1358"/>
            <ac:picMk id="143" creationId="{2A2E2B98-C9CE-FDBB-2E8B-B9F55C5DA281}"/>
          </ac:picMkLst>
        </pc:picChg>
        <pc:picChg chg="add mod">
          <ac:chgData name="Marc Benoliel" userId="6354638f-5644-4905-82fb-102461746f45" providerId="ADAL" clId="{9A9CED85-6E3B-40A6-BEBD-AC5ADAE1B6A5}" dt="2022-05-11T06:17:13.966" v="1406" actId="1036"/>
          <ac:picMkLst>
            <pc:docMk/>
            <pc:sldMk cId="2892308140" sldId="1358"/>
            <ac:picMk id="144" creationId="{164D0174-E7BF-4CC7-5400-A5DB2AD9C901}"/>
          </ac:picMkLst>
        </pc:picChg>
        <pc:picChg chg="add mod">
          <ac:chgData name="Marc Benoliel" userId="6354638f-5644-4905-82fb-102461746f45" providerId="ADAL" clId="{9A9CED85-6E3B-40A6-BEBD-AC5ADAE1B6A5}" dt="2022-05-11T06:17:13.966" v="1406" actId="1036"/>
          <ac:picMkLst>
            <pc:docMk/>
            <pc:sldMk cId="2892308140" sldId="1358"/>
            <ac:picMk id="145" creationId="{D10DB4AD-D998-5BEA-13A2-AA882097A3F2}"/>
          </ac:picMkLst>
        </pc:picChg>
        <pc:picChg chg="del">
          <ac:chgData name="Marc Benoliel" userId="6354638f-5644-4905-82fb-102461746f45" providerId="ADAL" clId="{9A9CED85-6E3B-40A6-BEBD-AC5ADAE1B6A5}" dt="2022-05-10T15:06:52.927" v="59" actId="478"/>
          <ac:picMkLst>
            <pc:docMk/>
            <pc:sldMk cId="2892308140" sldId="1358"/>
            <ac:picMk id="1026" creationId="{E908B363-742D-4EE1-B190-39096124DA26}"/>
          </ac:picMkLst>
        </pc:picChg>
        <pc:picChg chg="del">
          <ac:chgData name="Marc Benoliel" userId="6354638f-5644-4905-82fb-102461746f45" providerId="ADAL" clId="{9A9CED85-6E3B-40A6-BEBD-AC5ADAE1B6A5}" dt="2022-05-10T15:06:52.927" v="59" actId="478"/>
          <ac:picMkLst>
            <pc:docMk/>
            <pc:sldMk cId="2892308140" sldId="1358"/>
            <ac:picMk id="1030" creationId="{9073F015-C17E-413A-A912-15DA175CC64A}"/>
          </ac:picMkLst>
        </pc:picChg>
        <pc:cxnChg chg="del">
          <ac:chgData name="Marc Benoliel" userId="6354638f-5644-4905-82fb-102461746f45" providerId="ADAL" clId="{9A9CED85-6E3B-40A6-BEBD-AC5ADAE1B6A5}" dt="2022-05-11T06:16:09.705" v="1371" actId="478"/>
          <ac:cxnSpMkLst>
            <pc:docMk/>
            <pc:sldMk cId="2892308140" sldId="1358"/>
            <ac:cxnSpMk id="18" creationId="{00000000-0000-0000-0000-000000000000}"/>
          </ac:cxnSpMkLst>
        </pc:cxnChg>
      </pc:sldChg>
      <pc:sldChg chg="delSp modSp add del mod delAnim">
        <pc:chgData name="Marc Benoliel" userId="6354638f-5644-4905-82fb-102461746f45" providerId="ADAL" clId="{9A9CED85-6E3B-40A6-BEBD-AC5ADAE1B6A5}" dt="2022-05-12T13:45:00.160" v="2259" actId="47"/>
        <pc:sldMkLst>
          <pc:docMk/>
          <pc:sldMk cId="890606666" sldId="1363"/>
        </pc:sldMkLst>
        <pc:spChg chg="del">
          <ac:chgData name="Marc Benoliel" userId="6354638f-5644-4905-82fb-102461746f45" providerId="ADAL" clId="{9A9CED85-6E3B-40A6-BEBD-AC5ADAE1B6A5}" dt="2022-05-10T15:02:32.844" v="5" actId="21"/>
          <ac:spMkLst>
            <pc:docMk/>
            <pc:sldMk cId="890606666" sldId="1363"/>
            <ac:spMk id="7" creationId="{A1D1FEAB-7C44-4BDE-89D3-F6CF67BD73FD}"/>
          </ac:spMkLst>
        </pc:spChg>
        <pc:spChg chg="del">
          <ac:chgData name="Marc Benoliel" userId="6354638f-5644-4905-82fb-102461746f45" providerId="ADAL" clId="{9A9CED85-6E3B-40A6-BEBD-AC5ADAE1B6A5}" dt="2022-05-10T15:02:32.844" v="5" actId="21"/>
          <ac:spMkLst>
            <pc:docMk/>
            <pc:sldMk cId="890606666" sldId="1363"/>
            <ac:spMk id="13" creationId="{F40C8E3D-3E34-472E-9362-7F6D57AD2428}"/>
          </ac:spMkLst>
        </pc:spChg>
        <pc:spChg chg="del">
          <ac:chgData name="Marc Benoliel" userId="6354638f-5644-4905-82fb-102461746f45" providerId="ADAL" clId="{9A9CED85-6E3B-40A6-BEBD-AC5ADAE1B6A5}" dt="2022-05-10T15:02:32.844" v="5" actId="21"/>
          <ac:spMkLst>
            <pc:docMk/>
            <pc:sldMk cId="890606666" sldId="1363"/>
            <ac:spMk id="15" creationId="{BB1D7FCD-1161-4CE0-96AF-F855392B603D}"/>
          </ac:spMkLst>
        </pc:spChg>
        <pc:spChg chg="del">
          <ac:chgData name="Marc Benoliel" userId="6354638f-5644-4905-82fb-102461746f45" providerId="ADAL" clId="{9A9CED85-6E3B-40A6-BEBD-AC5ADAE1B6A5}" dt="2022-05-10T15:02:32.844" v="5" actId="21"/>
          <ac:spMkLst>
            <pc:docMk/>
            <pc:sldMk cId="890606666" sldId="1363"/>
            <ac:spMk id="16" creationId="{3DAF86E8-B504-419D-B689-F2717149F343}"/>
          </ac:spMkLst>
        </pc:spChg>
        <pc:spChg chg="del">
          <ac:chgData name="Marc Benoliel" userId="6354638f-5644-4905-82fb-102461746f45" providerId="ADAL" clId="{9A9CED85-6E3B-40A6-BEBD-AC5ADAE1B6A5}" dt="2022-05-10T15:02:32.844" v="5" actId="21"/>
          <ac:spMkLst>
            <pc:docMk/>
            <pc:sldMk cId="890606666" sldId="1363"/>
            <ac:spMk id="17" creationId="{4FE6101B-E800-4177-A22B-91AC2610FFFC}"/>
          </ac:spMkLst>
        </pc:spChg>
        <pc:spChg chg="del">
          <ac:chgData name="Marc Benoliel" userId="6354638f-5644-4905-82fb-102461746f45" providerId="ADAL" clId="{9A9CED85-6E3B-40A6-BEBD-AC5ADAE1B6A5}" dt="2022-05-10T15:02:32.844" v="5" actId="21"/>
          <ac:spMkLst>
            <pc:docMk/>
            <pc:sldMk cId="890606666" sldId="1363"/>
            <ac:spMk id="19" creationId="{B99A387C-88DA-466F-881C-83260CC43F9E}"/>
          </ac:spMkLst>
        </pc:spChg>
        <pc:spChg chg="del">
          <ac:chgData name="Marc Benoliel" userId="6354638f-5644-4905-82fb-102461746f45" providerId="ADAL" clId="{9A9CED85-6E3B-40A6-BEBD-AC5ADAE1B6A5}" dt="2022-05-10T15:02:32.844" v="5" actId="21"/>
          <ac:spMkLst>
            <pc:docMk/>
            <pc:sldMk cId="890606666" sldId="1363"/>
            <ac:spMk id="24" creationId="{592AEA65-ED84-49FA-9757-DF545E489941}"/>
          </ac:spMkLst>
        </pc:spChg>
        <pc:spChg chg="del">
          <ac:chgData name="Marc Benoliel" userId="6354638f-5644-4905-82fb-102461746f45" providerId="ADAL" clId="{9A9CED85-6E3B-40A6-BEBD-AC5ADAE1B6A5}" dt="2022-05-10T15:02:32.844" v="5" actId="21"/>
          <ac:spMkLst>
            <pc:docMk/>
            <pc:sldMk cId="890606666" sldId="1363"/>
            <ac:spMk id="45" creationId="{1DA33D70-6321-4592-9179-53349DA38F23}"/>
          </ac:spMkLst>
        </pc:spChg>
        <pc:spChg chg="del">
          <ac:chgData name="Marc Benoliel" userId="6354638f-5644-4905-82fb-102461746f45" providerId="ADAL" clId="{9A9CED85-6E3B-40A6-BEBD-AC5ADAE1B6A5}" dt="2022-05-10T15:02:32.844" v="5" actId="21"/>
          <ac:spMkLst>
            <pc:docMk/>
            <pc:sldMk cId="890606666" sldId="1363"/>
            <ac:spMk id="47" creationId="{071D6489-E95E-4BCA-9DD1-0959B55FBA11}"/>
          </ac:spMkLst>
        </pc:spChg>
        <pc:spChg chg="del">
          <ac:chgData name="Marc Benoliel" userId="6354638f-5644-4905-82fb-102461746f45" providerId="ADAL" clId="{9A9CED85-6E3B-40A6-BEBD-AC5ADAE1B6A5}" dt="2022-05-10T15:02:32.844" v="5" actId="21"/>
          <ac:spMkLst>
            <pc:docMk/>
            <pc:sldMk cId="890606666" sldId="1363"/>
            <ac:spMk id="49" creationId="{3532F3A4-E4D5-4449-BE71-C012E6AC4D11}"/>
          </ac:spMkLst>
        </pc:spChg>
        <pc:spChg chg="del">
          <ac:chgData name="Marc Benoliel" userId="6354638f-5644-4905-82fb-102461746f45" providerId="ADAL" clId="{9A9CED85-6E3B-40A6-BEBD-AC5ADAE1B6A5}" dt="2022-05-10T15:02:32.844" v="5" actId="21"/>
          <ac:spMkLst>
            <pc:docMk/>
            <pc:sldMk cId="890606666" sldId="1363"/>
            <ac:spMk id="50" creationId="{BF35C21B-154C-4C1B-98FF-CE334FA89BCB}"/>
          </ac:spMkLst>
        </pc:spChg>
        <pc:spChg chg="del">
          <ac:chgData name="Marc Benoliel" userId="6354638f-5644-4905-82fb-102461746f45" providerId="ADAL" clId="{9A9CED85-6E3B-40A6-BEBD-AC5ADAE1B6A5}" dt="2022-05-10T15:02:32.844" v="5" actId="21"/>
          <ac:spMkLst>
            <pc:docMk/>
            <pc:sldMk cId="890606666" sldId="1363"/>
            <ac:spMk id="52" creationId="{7AE70E7D-8353-431B-ABAC-8F1D6CA1FB0A}"/>
          </ac:spMkLst>
        </pc:spChg>
        <pc:spChg chg="del">
          <ac:chgData name="Marc Benoliel" userId="6354638f-5644-4905-82fb-102461746f45" providerId="ADAL" clId="{9A9CED85-6E3B-40A6-BEBD-AC5ADAE1B6A5}" dt="2022-05-10T15:02:32.844" v="5" actId="21"/>
          <ac:spMkLst>
            <pc:docMk/>
            <pc:sldMk cId="890606666" sldId="1363"/>
            <ac:spMk id="53" creationId="{991B5A69-328C-4625-8400-42EB729A6D35}"/>
          </ac:spMkLst>
        </pc:spChg>
        <pc:spChg chg="del">
          <ac:chgData name="Marc Benoliel" userId="6354638f-5644-4905-82fb-102461746f45" providerId="ADAL" clId="{9A9CED85-6E3B-40A6-BEBD-AC5ADAE1B6A5}" dt="2022-05-10T15:02:32.844" v="5" actId="21"/>
          <ac:spMkLst>
            <pc:docMk/>
            <pc:sldMk cId="890606666" sldId="1363"/>
            <ac:spMk id="54" creationId="{34044059-C2B5-4D94-AEDE-CC8F1FAC7EC4}"/>
          </ac:spMkLst>
        </pc:spChg>
        <pc:spChg chg="del">
          <ac:chgData name="Marc Benoliel" userId="6354638f-5644-4905-82fb-102461746f45" providerId="ADAL" clId="{9A9CED85-6E3B-40A6-BEBD-AC5ADAE1B6A5}" dt="2022-05-10T15:02:32.844" v="5" actId="21"/>
          <ac:spMkLst>
            <pc:docMk/>
            <pc:sldMk cId="890606666" sldId="1363"/>
            <ac:spMk id="55" creationId="{AFEFA3C6-F5A7-42A7-B3E5-6E4DF7011B77}"/>
          </ac:spMkLst>
        </pc:spChg>
        <pc:spChg chg="del">
          <ac:chgData name="Marc Benoliel" userId="6354638f-5644-4905-82fb-102461746f45" providerId="ADAL" clId="{9A9CED85-6E3B-40A6-BEBD-AC5ADAE1B6A5}" dt="2022-05-10T15:02:32.844" v="5" actId="21"/>
          <ac:spMkLst>
            <pc:docMk/>
            <pc:sldMk cId="890606666" sldId="1363"/>
            <ac:spMk id="56" creationId="{EEC01E0A-0991-4579-B88E-8669B695C768}"/>
          </ac:spMkLst>
        </pc:spChg>
        <pc:spChg chg="del">
          <ac:chgData name="Marc Benoliel" userId="6354638f-5644-4905-82fb-102461746f45" providerId="ADAL" clId="{9A9CED85-6E3B-40A6-BEBD-AC5ADAE1B6A5}" dt="2022-05-10T15:02:32.844" v="5" actId="21"/>
          <ac:spMkLst>
            <pc:docMk/>
            <pc:sldMk cId="890606666" sldId="1363"/>
            <ac:spMk id="57" creationId="{8452E09A-2E1C-4AA0-9494-5604DCC8C058}"/>
          </ac:spMkLst>
        </pc:spChg>
        <pc:spChg chg="del">
          <ac:chgData name="Marc Benoliel" userId="6354638f-5644-4905-82fb-102461746f45" providerId="ADAL" clId="{9A9CED85-6E3B-40A6-BEBD-AC5ADAE1B6A5}" dt="2022-05-10T15:02:32.844" v="5" actId="21"/>
          <ac:spMkLst>
            <pc:docMk/>
            <pc:sldMk cId="890606666" sldId="1363"/>
            <ac:spMk id="58" creationId="{7F1C3689-5CE3-4DE3-96F3-4BF4B2E52656}"/>
          </ac:spMkLst>
        </pc:spChg>
        <pc:spChg chg="del">
          <ac:chgData name="Marc Benoliel" userId="6354638f-5644-4905-82fb-102461746f45" providerId="ADAL" clId="{9A9CED85-6E3B-40A6-BEBD-AC5ADAE1B6A5}" dt="2022-05-10T15:02:32.844" v="5" actId="21"/>
          <ac:spMkLst>
            <pc:docMk/>
            <pc:sldMk cId="890606666" sldId="1363"/>
            <ac:spMk id="59" creationId="{C791C0D4-86D7-4F74-AAD0-56E10D0DB100}"/>
          </ac:spMkLst>
        </pc:spChg>
        <pc:spChg chg="del">
          <ac:chgData name="Marc Benoliel" userId="6354638f-5644-4905-82fb-102461746f45" providerId="ADAL" clId="{9A9CED85-6E3B-40A6-BEBD-AC5ADAE1B6A5}" dt="2022-05-10T15:02:32.844" v="5" actId="21"/>
          <ac:spMkLst>
            <pc:docMk/>
            <pc:sldMk cId="890606666" sldId="1363"/>
            <ac:spMk id="60" creationId="{1289314F-E340-48A1-B28A-700E85F8770D}"/>
          </ac:spMkLst>
        </pc:spChg>
        <pc:spChg chg="del">
          <ac:chgData name="Marc Benoliel" userId="6354638f-5644-4905-82fb-102461746f45" providerId="ADAL" clId="{9A9CED85-6E3B-40A6-BEBD-AC5ADAE1B6A5}" dt="2022-05-10T15:02:32.844" v="5" actId="21"/>
          <ac:spMkLst>
            <pc:docMk/>
            <pc:sldMk cId="890606666" sldId="1363"/>
            <ac:spMk id="61" creationId="{48A9B8AE-8C32-44FF-9BF1-7B7AADF73424}"/>
          </ac:spMkLst>
        </pc:spChg>
        <pc:spChg chg="del">
          <ac:chgData name="Marc Benoliel" userId="6354638f-5644-4905-82fb-102461746f45" providerId="ADAL" clId="{9A9CED85-6E3B-40A6-BEBD-AC5ADAE1B6A5}" dt="2022-05-10T15:02:32.844" v="5" actId="21"/>
          <ac:spMkLst>
            <pc:docMk/>
            <pc:sldMk cId="890606666" sldId="1363"/>
            <ac:spMk id="62" creationId="{514DE68A-D444-4B2A-AF54-D3303CA30F07}"/>
          </ac:spMkLst>
        </pc:spChg>
        <pc:spChg chg="del">
          <ac:chgData name="Marc Benoliel" userId="6354638f-5644-4905-82fb-102461746f45" providerId="ADAL" clId="{9A9CED85-6E3B-40A6-BEBD-AC5ADAE1B6A5}" dt="2022-05-10T15:02:32.844" v="5" actId="21"/>
          <ac:spMkLst>
            <pc:docMk/>
            <pc:sldMk cId="890606666" sldId="1363"/>
            <ac:spMk id="63" creationId="{52A1EB6D-47A2-4115-B7BD-2BBFC85A533F}"/>
          </ac:spMkLst>
        </pc:spChg>
        <pc:spChg chg="del">
          <ac:chgData name="Marc Benoliel" userId="6354638f-5644-4905-82fb-102461746f45" providerId="ADAL" clId="{9A9CED85-6E3B-40A6-BEBD-AC5ADAE1B6A5}" dt="2022-05-10T15:02:32.844" v="5" actId="21"/>
          <ac:spMkLst>
            <pc:docMk/>
            <pc:sldMk cId="890606666" sldId="1363"/>
            <ac:spMk id="64" creationId="{4B18D208-4027-4352-8B07-3E6688167309}"/>
          </ac:spMkLst>
        </pc:spChg>
        <pc:spChg chg="del">
          <ac:chgData name="Marc Benoliel" userId="6354638f-5644-4905-82fb-102461746f45" providerId="ADAL" clId="{9A9CED85-6E3B-40A6-BEBD-AC5ADAE1B6A5}" dt="2022-05-10T15:02:32.844" v="5" actId="21"/>
          <ac:spMkLst>
            <pc:docMk/>
            <pc:sldMk cId="890606666" sldId="1363"/>
            <ac:spMk id="65" creationId="{BF0E9F29-64BA-4E83-8E30-0CD60DD481E5}"/>
          </ac:spMkLst>
        </pc:spChg>
        <pc:spChg chg="del">
          <ac:chgData name="Marc Benoliel" userId="6354638f-5644-4905-82fb-102461746f45" providerId="ADAL" clId="{9A9CED85-6E3B-40A6-BEBD-AC5ADAE1B6A5}" dt="2022-05-10T15:02:32.844" v="5" actId="21"/>
          <ac:spMkLst>
            <pc:docMk/>
            <pc:sldMk cId="890606666" sldId="1363"/>
            <ac:spMk id="66" creationId="{90046190-C538-4017-9209-8385F548967D}"/>
          </ac:spMkLst>
        </pc:spChg>
        <pc:spChg chg="del">
          <ac:chgData name="Marc Benoliel" userId="6354638f-5644-4905-82fb-102461746f45" providerId="ADAL" clId="{9A9CED85-6E3B-40A6-BEBD-AC5ADAE1B6A5}" dt="2022-05-10T15:02:32.844" v="5" actId="21"/>
          <ac:spMkLst>
            <pc:docMk/>
            <pc:sldMk cId="890606666" sldId="1363"/>
            <ac:spMk id="67" creationId="{021E150C-9E3B-46D0-A96F-82DDB6D63504}"/>
          </ac:spMkLst>
        </pc:spChg>
        <pc:spChg chg="del">
          <ac:chgData name="Marc Benoliel" userId="6354638f-5644-4905-82fb-102461746f45" providerId="ADAL" clId="{9A9CED85-6E3B-40A6-BEBD-AC5ADAE1B6A5}" dt="2022-05-10T15:02:32.844" v="5" actId="21"/>
          <ac:spMkLst>
            <pc:docMk/>
            <pc:sldMk cId="890606666" sldId="1363"/>
            <ac:spMk id="68" creationId="{634879B1-42FD-4840-81B0-9C69335DAD41}"/>
          </ac:spMkLst>
        </pc:spChg>
        <pc:spChg chg="del">
          <ac:chgData name="Marc Benoliel" userId="6354638f-5644-4905-82fb-102461746f45" providerId="ADAL" clId="{9A9CED85-6E3B-40A6-BEBD-AC5ADAE1B6A5}" dt="2022-05-10T15:02:32.844" v="5" actId="21"/>
          <ac:spMkLst>
            <pc:docMk/>
            <pc:sldMk cId="890606666" sldId="1363"/>
            <ac:spMk id="69" creationId="{8F572F72-4E50-44E9-AAB8-00CB821757E2}"/>
          </ac:spMkLst>
        </pc:spChg>
        <pc:spChg chg="del">
          <ac:chgData name="Marc Benoliel" userId="6354638f-5644-4905-82fb-102461746f45" providerId="ADAL" clId="{9A9CED85-6E3B-40A6-BEBD-AC5ADAE1B6A5}" dt="2022-05-10T15:02:32.844" v="5" actId="21"/>
          <ac:spMkLst>
            <pc:docMk/>
            <pc:sldMk cId="890606666" sldId="1363"/>
            <ac:spMk id="70" creationId="{622D62B0-E16F-483C-88D8-D289F8A4FF33}"/>
          </ac:spMkLst>
        </pc:spChg>
        <pc:spChg chg="del">
          <ac:chgData name="Marc Benoliel" userId="6354638f-5644-4905-82fb-102461746f45" providerId="ADAL" clId="{9A9CED85-6E3B-40A6-BEBD-AC5ADAE1B6A5}" dt="2022-05-10T15:02:32.844" v="5" actId="21"/>
          <ac:spMkLst>
            <pc:docMk/>
            <pc:sldMk cId="890606666" sldId="1363"/>
            <ac:spMk id="75" creationId="{3C1088E2-8D4E-4459-AD9C-F692D18A38E3}"/>
          </ac:spMkLst>
        </pc:spChg>
        <pc:spChg chg="del">
          <ac:chgData name="Marc Benoliel" userId="6354638f-5644-4905-82fb-102461746f45" providerId="ADAL" clId="{9A9CED85-6E3B-40A6-BEBD-AC5ADAE1B6A5}" dt="2022-05-10T15:02:32.844" v="5" actId="21"/>
          <ac:spMkLst>
            <pc:docMk/>
            <pc:sldMk cId="890606666" sldId="1363"/>
            <ac:spMk id="76" creationId="{7C2475CA-9A97-49AB-8938-6F43CD2268A4}"/>
          </ac:spMkLst>
        </pc:spChg>
        <pc:spChg chg="del">
          <ac:chgData name="Marc Benoliel" userId="6354638f-5644-4905-82fb-102461746f45" providerId="ADAL" clId="{9A9CED85-6E3B-40A6-BEBD-AC5ADAE1B6A5}" dt="2022-05-10T15:02:32.844" v="5" actId="21"/>
          <ac:spMkLst>
            <pc:docMk/>
            <pc:sldMk cId="890606666" sldId="1363"/>
            <ac:spMk id="77" creationId="{EB14FB8A-3977-46C1-B054-65964F096740}"/>
          </ac:spMkLst>
        </pc:spChg>
        <pc:spChg chg="del">
          <ac:chgData name="Marc Benoliel" userId="6354638f-5644-4905-82fb-102461746f45" providerId="ADAL" clId="{9A9CED85-6E3B-40A6-BEBD-AC5ADAE1B6A5}" dt="2022-05-10T15:02:32.844" v="5" actId="21"/>
          <ac:spMkLst>
            <pc:docMk/>
            <pc:sldMk cId="890606666" sldId="1363"/>
            <ac:spMk id="78" creationId="{DA0C92BE-1C4E-4F39-BC10-D93EF1E9AE80}"/>
          </ac:spMkLst>
        </pc:spChg>
        <pc:grpChg chg="del">
          <ac:chgData name="Marc Benoliel" userId="6354638f-5644-4905-82fb-102461746f45" providerId="ADAL" clId="{9A9CED85-6E3B-40A6-BEBD-AC5ADAE1B6A5}" dt="2022-05-10T15:02:32.844" v="5" actId="21"/>
          <ac:grpSpMkLst>
            <pc:docMk/>
            <pc:sldMk cId="890606666" sldId="1363"/>
            <ac:grpSpMk id="6" creationId="{337DBABA-066B-44B5-8CB8-2B5F0634DE15}"/>
          </ac:grpSpMkLst>
        </pc:grpChg>
        <pc:grpChg chg="del">
          <ac:chgData name="Marc Benoliel" userId="6354638f-5644-4905-82fb-102461746f45" providerId="ADAL" clId="{9A9CED85-6E3B-40A6-BEBD-AC5ADAE1B6A5}" dt="2022-05-10T15:02:32.844" v="5" actId="21"/>
          <ac:grpSpMkLst>
            <pc:docMk/>
            <pc:sldMk cId="890606666" sldId="1363"/>
            <ac:grpSpMk id="32" creationId="{661D2143-6A12-40EE-AD31-CA17B670E151}"/>
          </ac:grpSpMkLst>
        </pc:grpChg>
        <pc:grpChg chg="del">
          <ac:chgData name="Marc Benoliel" userId="6354638f-5644-4905-82fb-102461746f45" providerId="ADAL" clId="{9A9CED85-6E3B-40A6-BEBD-AC5ADAE1B6A5}" dt="2022-05-10T15:02:32.844" v="5" actId="21"/>
          <ac:grpSpMkLst>
            <pc:docMk/>
            <pc:sldMk cId="890606666" sldId="1363"/>
            <ac:grpSpMk id="71" creationId="{C172CE81-7DE6-40DC-BEA3-260E72CF8D32}"/>
          </ac:grpSpMkLst>
        </pc:grpChg>
        <pc:picChg chg="del mod">
          <ac:chgData name="Marc Benoliel" userId="6354638f-5644-4905-82fb-102461746f45" providerId="ADAL" clId="{9A9CED85-6E3B-40A6-BEBD-AC5ADAE1B6A5}" dt="2022-05-10T15:02:32.844" v="5" actId="21"/>
          <ac:picMkLst>
            <pc:docMk/>
            <pc:sldMk cId="890606666" sldId="1363"/>
            <ac:picMk id="42" creationId="{5B5EA5BD-6BE8-484B-A459-CE2BF747359E}"/>
          </ac:picMkLst>
        </pc:picChg>
      </pc:sldChg>
      <pc:sldChg chg="addSp modSp">
        <pc:chgData name="Marc Benoliel" userId="6354638f-5644-4905-82fb-102461746f45" providerId="ADAL" clId="{9A9CED85-6E3B-40A6-BEBD-AC5ADAE1B6A5}" dt="2022-05-11T14:57:27.832" v="1535"/>
        <pc:sldMkLst>
          <pc:docMk/>
          <pc:sldMk cId="2955168507" sldId="1675"/>
        </pc:sldMkLst>
        <pc:spChg chg="add mod">
          <ac:chgData name="Marc Benoliel" userId="6354638f-5644-4905-82fb-102461746f45" providerId="ADAL" clId="{9A9CED85-6E3B-40A6-BEBD-AC5ADAE1B6A5}" dt="2022-05-11T14:57:27.832" v="1535"/>
          <ac:spMkLst>
            <pc:docMk/>
            <pc:sldMk cId="2955168507" sldId="1675"/>
            <ac:spMk id="15" creationId="{C7FD6BD5-1E64-AADE-7FA6-CF7318D5CDD4}"/>
          </ac:spMkLst>
        </pc:spChg>
      </pc:sldChg>
      <pc:sldChg chg="addSp delSp modSp mod">
        <pc:chgData name="Marc Benoliel" userId="6354638f-5644-4905-82fb-102461746f45" providerId="ADAL" clId="{9A9CED85-6E3B-40A6-BEBD-AC5ADAE1B6A5}" dt="2022-05-11T14:57:13.711" v="1531" actId="478"/>
        <pc:sldMkLst>
          <pc:docMk/>
          <pc:sldMk cId="2322000335" sldId="1676"/>
        </pc:sldMkLst>
        <pc:spChg chg="add del mod">
          <ac:chgData name="Marc Benoliel" userId="6354638f-5644-4905-82fb-102461746f45" providerId="ADAL" clId="{9A9CED85-6E3B-40A6-BEBD-AC5ADAE1B6A5}" dt="2022-05-11T14:57:13.711" v="1531" actId="478"/>
          <ac:spMkLst>
            <pc:docMk/>
            <pc:sldMk cId="2322000335" sldId="1676"/>
            <ac:spMk id="11" creationId="{82BD94F2-3537-61A1-4E6F-E09306A1FE86}"/>
          </ac:spMkLst>
        </pc:spChg>
        <pc:spChg chg="add mod">
          <ac:chgData name="Marc Benoliel" userId="6354638f-5644-4905-82fb-102461746f45" providerId="ADAL" clId="{9A9CED85-6E3B-40A6-BEBD-AC5ADAE1B6A5}" dt="2022-05-11T14:57:08.157" v="1530"/>
          <ac:spMkLst>
            <pc:docMk/>
            <pc:sldMk cId="2322000335" sldId="1676"/>
            <ac:spMk id="12" creationId="{45944815-CE99-8D46-8173-42EDF0D5A35F}"/>
          </ac:spMkLst>
        </pc:spChg>
      </pc:sldChg>
      <pc:sldChg chg="addSp modSp">
        <pc:chgData name="Marc Benoliel" userId="6354638f-5644-4905-82fb-102461746f45" providerId="ADAL" clId="{9A9CED85-6E3B-40A6-BEBD-AC5ADAE1B6A5}" dt="2022-05-11T14:57:17.259" v="1532"/>
        <pc:sldMkLst>
          <pc:docMk/>
          <pc:sldMk cId="3851936693" sldId="1677"/>
        </pc:sldMkLst>
        <pc:spChg chg="add mod">
          <ac:chgData name="Marc Benoliel" userId="6354638f-5644-4905-82fb-102461746f45" providerId="ADAL" clId="{9A9CED85-6E3B-40A6-BEBD-AC5ADAE1B6A5}" dt="2022-05-11T14:57:17.259" v="1532"/>
          <ac:spMkLst>
            <pc:docMk/>
            <pc:sldMk cId="3851936693" sldId="1677"/>
            <ac:spMk id="24" creationId="{B105534D-6210-0368-1299-A7D6C1D9FF5E}"/>
          </ac:spMkLst>
        </pc:spChg>
      </pc:sldChg>
      <pc:sldChg chg="addSp delSp modSp mod">
        <pc:chgData name="Marc Benoliel" userId="6354638f-5644-4905-82fb-102461746f45" providerId="ADAL" clId="{9A9CED85-6E3B-40A6-BEBD-AC5ADAE1B6A5}" dt="2022-05-11T15:10:49.871" v="1815" actId="1076"/>
        <pc:sldMkLst>
          <pc:docMk/>
          <pc:sldMk cId="725145004" sldId="1678"/>
        </pc:sldMkLst>
        <pc:spChg chg="mod">
          <ac:chgData name="Marc Benoliel" userId="6354638f-5644-4905-82fb-102461746f45" providerId="ADAL" clId="{9A9CED85-6E3B-40A6-BEBD-AC5ADAE1B6A5}" dt="2022-05-11T15:10:36.369" v="1813" actId="1036"/>
          <ac:spMkLst>
            <pc:docMk/>
            <pc:sldMk cId="725145004" sldId="1678"/>
            <ac:spMk id="3" creationId="{6693FECC-1682-8940-8271-63755C14E12A}"/>
          </ac:spMkLst>
        </pc:spChg>
        <pc:spChg chg="del">
          <ac:chgData name="Marc Benoliel" userId="6354638f-5644-4905-82fb-102461746f45" providerId="ADAL" clId="{9A9CED85-6E3B-40A6-BEBD-AC5ADAE1B6A5}" dt="2022-05-11T15:10:26.684" v="1799" actId="478"/>
          <ac:spMkLst>
            <pc:docMk/>
            <pc:sldMk cId="725145004" sldId="1678"/>
            <ac:spMk id="4" creationId="{AA2AAB7A-0167-3340-8753-29E492EDA93B}"/>
          </ac:spMkLst>
        </pc:spChg>
        <pc:spChg chg="mod">
          <ac:chgData name="Marc Benoliel" userId="6354638f-5644-4905-82fb-102461746f45" providerId="ADAL" clId="{9A9CED85-6E3B-40A6-BEBD-AC5ADAE1B6A5}" dt="2022-05-11T15:10:36.369" v="1813" actId="1036"/>
          <ac:spMkLst>
            <pc:docMk/>
            <pc:sldMk cId="725145004" sldId="1678"/>
            <ac:spMk id="16" creationId="{B1F4458C-E645-4AB2-9EA8-BC676F60AD34}"/>
          </ac:spMkLst>
        </pc:spChg>
        <pc:spChg chg="mod">
          <ac:chgData name="Marc Benoliel" userId="6354638f-5644-4905-82fb-102461746f45" providerId="ADAL" clId="{9A9CED85-6E3B-40A6-BEBD-AC5ADAE1B6A5}" dt="2022-05-11T15:10:36.369" v="1813" actId="1036"/>
          <ac:spMkLst>
            <pc:docMk/>
            <pc:sldMk cId="725145004" sldId="1678"/>
            <ac:spMk id="18" creationId="{59EC508C-8E97-4EF7-92AA-FA9A41AE1EA6}"/>
          </ac:spMkLst>
        </pc:spChg>
        <pc:spChg chg="mod">
          <ac:chgData name="Marc Benoliel" userId="6354638f-5644-4905-82fb-102461746f45" providerId="ADAL" clId="{9A9CED85-6E3B-40A6-BEBD-AC5ADAE1B6A5}" dt="2022-05-11T15:10:36.369" v="1813" actId="1036"/>
          <ac:spMkLst>
            <pc:docMk/>
            <pc:sldMk cId="725145004" sldId="1678"/>
            <ac:spMk id="21" creationId="{A142A944-178F-41FF-AD93-F26AEA1D2919}"/>
          </ac:spMkLst>
        </pc:spChg>
        <pc:spChg chg="mod">
          <ac:chgData name="Marc Benoliel" userId="6354638f-5644-4905-82fb-102461746f45" providerId="ADAL" clId="{9A9CED85-6E3B-40A6-BEBD-AC5ADAE1B6A5}" dt="2022-05-11T15:10:36.369" v="1813" actId="1036"/>
          <ac:spMkLst>
            <pc:docMk/>
            <pc:sldMk cId="725145004" sldId="1678"/>
            <ac:spMk id="23" creationId="{0F51D29F-6766-4242-B158-BC3A317050A9}"/>
          </ac:spMkLst>
        </pc:spChg>
        <pc:spChg chg="mod">
          <ac:chgData name="Marc Benoliel" userId="6354638f-5644-4905-82fb-102461746f45" providerId="ADAL" clId="{9A9CED85-6E3B-40A6-BEBD-AC5ADAE1B6A5}" dt="2022-05-11T15:10:36.369" v="1813" actId="1036"/>
          <ac:spMkLst>
            <pc:docMk/>
            <pc:sldMk cId="725145004" sldId="1678"/>
            <ac:spMk id="27" creationId="{78BEEC86-8B7A-4CF5-A31E-9EA2C86F07C9}"/>
          </ac:spMkLst>
        </pc:spChg>
        <pc:spChg chg="mod">
          <ac:chgData name="Marc Benoliel" userId="6354638f-5644-4905-82fb-102461746f45" providerId="ADAL" clId="{9A9CED85-6E3B-40A6-BEBD-AC5ADAE1B6A5}" dt="2022-05-11T15:10:36.369" v="1813" actId="1036"/>
          <ac:spMkLst>
            <pc:docMk/>
            <pc:sldMk cId="725145004" sldId="1678"/>
            <ac:spMk id="28" creationId="{341253F2-CEDF-427A-AA14-FC3C1FCC1BDB}"/>
          </ac:spMkLst>
        </pc:spChg>
        <pc:spChg chg="mod">
          <ac:chgData name="Marc Benoliel" userId="6354638f-5644-4905-82fb-102461746f45" providerId="ADAL" clId="{9A9CED85-6E3B-40A6-BEBD-AC5ADAE1B6A5}" dt="2022-05-11T15:10:36.369" v="1813" actId="1036"/>
          <ac:spMkLst>
            <pc:docMk/>
            <pc:sldMk cId="725145004" sldId="1678"/>
            <ac:spMk id="31" creationId="{841F1CE3-E251-4177-97DF-DEF0A6BFFBCE}"/>
          </ac:spMkLst>
        </pc:spChg>
        <pc:spChg chg="mod">
          <ac:chgData name="Marc Benoliel" userId="6354638f-5644-4905-82fb-102461746f45" providerId="ADAL" clId="{9A9CED85-6E3B-40A6-BEBD-AC5ADAE1B6A5}" dt="2022-05-11T15:10:36.369" v="1813" actId="1036"/>
          <ac:spMkLst>
            <pc:docMk/>
            <pc:sldMk cId="725145004" sldId="1678"/>
            <ac:spMk id="33" creationId="{8DBDBF8C-20C2-4A8E-AD8B-5FB4BDD644CE}"/>
          </ac:spMkLst>
        </pc:spChg>
        <pc:spChg chg="mod">
          <ac:chgData name="Marc Benoliel" userId="6354638f-5644-4905-82fb-102461746f45" providerId="ADAL" clId="{9A9CED85-6E3B-40A6-BEBD-AC5ADAE1B6A5}" dt="2022-05-11T15:10:36.369" v="1813" actId="1036"/>
          <ac:spMkLst>
            <pc:docMk/>
            <pc:sldMk cId="725145004" sldId="1678"/>
            <ac:spMk id="34" creationId="{AE26197A-EA21-A44B-992D-ADAC9001683B}"/>
          </ac:spMkLst>
        </pc:spChg>
        <pc:spChg chg="mod">
          <ac:chgData name="Marc Benoliel" userId="6354638f-5644-4905-82fb-102461746f45" providerId="ADAL" clId="{9A9CED85-6E3B-40A6-BEBD-AC5ADAE1B6A5}" dt="2022-05-11T15:10:36.369" v="1813" actId="1036"/>
          <ac:spMkLst>
            <pc:docMk/>
            <pc:sldMk cId="725145004" sldId="1678"/>
            <ac:spMk id="35" creationId="{B3AFD4D9-8CC6-5C43-AB63-56A741CDB7F9}"/>
          </ac:spMkLst>
        </pc:spChg>
        <pc:spChg chg="del">
          <ac:chgData name="Marc Benoliel" userId="6354638f-5644-4905-82fb-102461746f45" providerId="ADAL" clId="{9A9CED85-6E3B-40A6-BEBD-AC5ADAE1B6A5}" dt="2022-05-11T15:10:26.684" v="1799" actId="478"/>
          <ac:spMkLst>
            <pc:docMk/>
            <pc:sldMk cId="725145004" sldId="1678"/>
            <ac:spMk id="36" creationId="{BBACF4E1-D806-684C-9415-A7B05016EDB9}"/>
          </ac:spMkLst>
        </pc:spChg>
        <pc:spChg chg="del">
          <ac:chgData name="Marc Benoliel" userId="6354638f-5644-4905-82fb-102461746f45" providerId="ADAL" clId="{9A9CED85-6E3B-40A6-BEBD-AC5ADAE1B6A5}" dt="2022-05-11T15:10:26.684" v="1799" actId="478"/>
          <ac:spMkLst>
            <pc:docMk/>
            <pc:sldMk cId="725145004" sldId="1678"/>
            <ac:spMk id="37" creationId="{D92C4184-27EC-FD42-8C0A-43166AE99494}"/>
          </ac:spMkLst>
        </pc:spChg>
        <pc:spChg chg="add mod">
          <ac:chgData name="Marc Benoliel" userId="6354638f-5644-4905-82fb-102461746f45" providerId="ADAL" clId="{9A9CED85-6E3B-40A6-BEBD-AC5ADAE1B6A5}" dt="2022-05-11T15:10:49.871" v="1815" actId="1076"/>
          <ac:spMkLst>
            <pc:docMk/>
            <pc:sldMk cId="725145004" sldId="1678"/>
            <ac:spMk id="38" creationId="{1172ACF2-2713-0A83-7D19-723BE493430E}"/>
          </ac:spMkLst>
        </pc:spChg>
        <pc:spChg chg="mod">
          <ac:chgData name="Marc Benoliel" userId="6354638f-5644-4905-82fb-102461746f45" providerId="ADAL" clId="{9A9CED85-6E3B-40A6-BEBD-AC5ADAE1B6A5}" dt="2022-05-11T15:10:36.369" v="1813" actId="1036"/>
          <ac:spMkLst>
            <pc:docMk/>
            <pc:sldMk cId="725145004" sldId="1678"/>
            <ac:spMk id="42" creationId="{DFE362CC-EB21-4224-BF64-92FAD3E21751}"/>
          </ac:spMkLst>
        </pc:spChg>
        <pc:grpChg chg="mod">
          <ac:chgData name="Marc Benoliel" userId="6354638f-5644-4905-82fb-102461746f45" providerId="ADAL" clId="{9A9CED85-6E3B-40A6-BEBD-AC5ADAE1B6A5}" dt="2022-05-11T15:10:36.369" v="1813" actId="1036"/>
          <ac:grpSpMkLst>
            <pc:docMk/>
            <pc:sldMk cId="725145004" sldId="1678"/>
            <ac:grpSpMk id="4100" creationId="{C310E862-D770-994A-82E0-6DEC1282AB6E}"/>
          </ac:grpSpMkLst>
        </pc:grpChg>
        <pc:grpChg chg="mod">
          <ac:chgData name="Marc Benoliel" userId="6354638f-5644-4905-82fb-102461746f45" providerId="ADAL" clId="{9A9CED85-6E3B-40A6-BEBD-AC5ADAE1B6A5}" dt="2022-05-11T15:10:36.369" v="1813" actId="1036"/>
          <ac:grpSpMkLst>
            <pc:docMk/>
            <pc:sldMk cId="725145004" sldId="1678"/>
            <ac:grpSpMk id="4101" creationId="{BCAEAEED-2E75-5A49-AD28-AA0CA736FB67}"/>
          </ac:grpSpMkLst>
        </pc:grpChg>
        <pc:grpChg chg="mod">
          <ac:chgData name="Marc Benoliel" userId="6354638f-5644-4905-82fb-102461746f45" providerId="ADAL" clId="{9A9CED85-6E3B-40A6-BEBD-AC5ADAE1B6A5}" dt="2022-05-11T15:10:36.369" v="1813" actId="1036"/>
          <ac:grpSpMkLst>
            <pc:docMk/>
            <pc:sldMk cId="725145004" sldId="1678"/>
            <ac:grpSpMk id="4102" creationId="{D4CD7D0B-1FF2-A447-A184-31015CE6B50E}"/>
          </ac:grpSpMkLst>
        </pc:grpChg>
        <pc:grpChg chg="mod">
          <ac:chgData name="Marc Benoliel" userId="6354638f-5644-4905-82fb-102461746f45" providerId="ADAL" clId="{9A9CED85-6E3B-40A6-BEBD-AC5ADAE1B6A5}" dt="2022-05-11T15:10:36.369" v="1813" actId="1036"/>
          <ac:grpSpMkLst>
            <pc:docMk/>
            <pc:sldMk cId="725145004" sldId="1678"/>
            <ac:grpSpMk id="4103" creationId="{0A10F162-691E-4B4E-B5DD-CC2101AEC8B7}"/>
          </ac:grpSpMkLst>
        </pc:grpChg>
      </pc:sldChg>
      <pc:sldChg chg="addSp modSp add mod">
        <pc:chgData name="Marc Benoliel" userId="6354638f-5644-4905-82fb-102461746f45" providerId="ADAL" clId="{9A9CED85-6E3B-40A6-BEBD-AC5ADAE1B6A5}" dt="2022-05-11T15:40:05.542" v="2245" actId="1076"/>
        <pc:sldMkLst>
          <pc:docMk/>
          <pc:sldMk cId="3778620459" sldId="1680"/>
        </pc:sldMkLst>
        <pc:spChg chg="add mod">
          <ac:chgData name="Marc Benoliel" userId="6354638f-5644-4905-82fb-102461746f45" providerId="ADAL" clId="{9A9CED85-6E3B-40A6-BEBD-AC5ADAE1B6A5}" dt="2022-05-11T15:40:05.542" v="2245" actId="1076"/>
          <ac:spMkLst>
            <pc:docMk/>
            <pc:sldMk cId="3778620459" sldId="1680"/>
            <ac:spMk id="11" creationId="{E39D2102-95E0-D08C-BB2F-2B2D378C5AA5}"/>
          </ac:spMkLst>
        </pc:spChg>
      </pc:sldChg>
      <pc:sldChg chg="addSp delSp modSp add mod">
        <pc:chgData name="Marc Benoliel" userId="6354638f-5644-4905-82fb-102461746f45" providerId="ADAL" clId="{9A9CED85-6E3B-40A6-BEBD-AC5ADAE1B6A5}" dt="2022-05-11T15:39:46.796" v="2239" actId="1076"/>
        <pc:sldMkLst>
          <pc:docMk/>
          <pc:sldMk cId="2262482250" sldId="1681"/>
        </pc:sldMkLst>
        <pc:spChg chg="mod">
          <ac:chgData name="Marc Benoliel" userId="6354638f-5644-4905-82fb-102461746f45" providerId="ADAL" clId="{9A9CED85-6E3B-40A6-BEBD-AC5ADAE1B6A5}" dt="2022-05-11T15:39:07.596" v="2229" actId="1076"/>
          <ac:spMkLst>
            <pc:docMk/>
            <pc:sldMk cId="2262482250" sldId="1681"/>
            <ac:spMk id="8" creationId="{3D143B34-A87A-2C49-8DDE-CB23E07C9B11}"/>
          </ac:spMkLst>
        </pc:spChg>
        <pc:spChg chg="del mod">
          <ac:chgData name="Marc Benoliel" userId="6354638f-5644-4905-82fb-102461746f45" providerId="ADAL" clId="{9A9CED85-6E3B-40A6-BEBD-AC5ADAE1B6A5}" dt="2022-05-11T15:39:01.080" v="2228" actId="478"/>
          <ac:spMkLst>
            <pc:docMk/>
            <pc:sldMk cId="2262482250" sldId="1681"/>
            <ac:spMk id="9" creationId="{B0C6FFA3-502B-F64E-9A19-38FF9E179954}"/>
          </ac:spMkLst>
        </pc:spChg>
        <pc:spChg chg="add mod">
          <ac:chgData name="Marc Benoliel" userId="6354638f-5644-4905-82fb-102461746f45" providerId="ADAL" clId="{9A9CED85-6E3B-40A6-BEBD-AC5ADAE1B6A5}" dt="2022-05-11T15:39:46.796" v="2239" actId="1076"/>
          <ac:spMkLst>
            <pc:docMk/>
            <pc:sldMk cId="2262482250" sldId="1681"/>
            <ac:spMk id="12" creationId="{EA5751F6-0E08-798D-BAD4-97E3FB6E7855}"/>
          </ac:spMkLst>
        </pc:spChg>
      </pc:sldChg>
      <pc:sldChg chg="del">
        <pc:chgData name="Marc Benoliel" userId="6354638f-5644-4905-82fb-102461746f45" providerId="ADAL" clId="{9A9CED85-6E3B-40A6-BEBD-AC5ADAE1B6A5}" dt="2022-05-10T16:19:15.045" v="923" actId="47"/>
        <pc:sldMkLst>
          <pc:docMk/>
          <pc:sldMk cId="2743191363" sldId="1683"/>
        </pc:sldMkLst>
      </pc:sldChg>
      <pc:sldChg chg="del">
        <pc:chgData name="Marc Benoliel" userId="6354638f-5644-4905-82fb-102461746f45" providerId="ADAL" clId="{9A9CED85-6E3B-40A6-BEBD-AC5ADAE1B6A5}" dt="2022-05-10T16:19:16.501" v="924" actId="47"/>
        <pc:sldMkLst>
          <pc:docMk/>
          <pc:sldMk cId="3270113169" sldId="1685"/>
        </pc:sldMkLst>
      </pc:sldChg>
      <pc:sldChg chg="delSp modSp add del mod">
        <pc:chgData name="Marc Benoliel" userId="6354638f-5644-4905-82fb-102461746f45" providerId="ADAL" clId="{9A9CED85-6E3B-40A6-BEBD-AC5ADAE1B6A5}" dt="2022-05-11T15:30:35.324" v="2140" actId="47"/>
        <pc:sldMkLst>
          <pc:docMk/>
          <pc:sldMk cId="172667493" sldId="2134806069"/>
        </pc:sldMkLst>
        <pc:spChg chg="del">
          <ac:chgData name="Marc Benoliel" userId="6354638f-5644-4905-82fb-102461746f45" providerId="ADAL" clId="{9A9CED85-6E3B-40A6-BEBD-AC5ADAE1B6A5}" dt="2022-05-11T15:15:05.036" v="1835" actId="21"/>
          <ac:spMkLst>
            <pc:docMk/>
            <pc:sldMk cId="172667493" sldId="2134806069"/>
            <ac:spMk id="31" creationId="{DC88F284-05E8-4D30-9006-88154AB9BAE3}"/>
          </ac:spMkLst>
        </pc:spChg>
        <pc:spChg chg="del">
          <ac:chgData name="Marc Benoliel" userId="6354638f-5644-4905-82fb-102461746f45" providerId="ADAL" clId="{9A9CED85-6E3B-40A6-BEBD-AC5ADAE1B6A5}" dt="2022-05-11T15:15:05.036" v="1835" actId="21"/>
          <ac:spMkLst>
            <pc:docMk/>
            <pc:sldMk cId="172667493" sldId="2134806069"/>
            <ac:spMk id="32" creationId="{DCFBB397-D75D-43E3-972E-9DE8AE17182B}"/>
          </ac:spMkLst>
        </pc:spChg>
        <pc:spChg chg="del">
          <ac:chgData name="Marc Benoliel" userId="6354638f-5644-4905-82fb-102461746f45" providerId="ADAL" clId="{9A9CED85-6E3B-40A6-BEBD-AC5ADAE1B6A5}" dt="2022-05-11T15:15:05.036" v="1835" actId="21"/>
          <ac:spMkLst>
            <pc:docMk/>
            <pc:sldMk cId="172667493" sldId="2134806069"/>
            <ac:spMk id="35" creationId="{7754A6C0-6CFD-4E04-9DE5-9E308129CB0B}"/>
          </ac:spMkLst>
        </pc:spChg>
        <pc:spChg chg="del">
          <ac:chgData name="Marc Benoliel" userId="6354638f-5644-4905-82fb-102461746f45" providerId="ADAL" clId="{9A9CED85-6E3B-40A6-BEBD-AC5ADAE1B6A5}" dt="2022-05-11T15:15:05.036" v="1835" actId="21"/>
          <ac:spMkLst>
            <pc:docMk/>
            <pc:sldMk cId="172667493" sldId="2134806069"/>
            <ac:spMk id="37" creationId="{91F8B1CD-98FB-40C9-B6C5-F9B89EACCE28}"/>
          </ac:spMkLst>
        </pc:spChg>
        <pc:spChg chg="del">
          <ac:chgData name="Marc Benoliel" userId="6354638f-5644-4905-82fb-102461746f45" providerId="ADAL" clId="{9A9CED85-6E3B-40A6-BEBD-AC5ADAE1B6A5}" dt="2022-05-11T15:15:05.036" v="1835" actId="21"/>
          <ac:spMkLst>
            <pc:docMk/>
            <pc:sldMk cId="172667493" sldId="2134806069"/>
            <ac:spMk id="39" creationId="{E1F887B0-95EC-45FF-BCC4-0CD576D5A32F}"/>
          </ac:spMkLst>
        </pc:spChg>
        <pc:spChg chg="del">
          <ac:chgData name="Marc Benoliel" userId="6354638f-5644-4905-82fb-102461746f45" providerId="ADAL" clId="{9A9CED85-6E3B-40A6-BEBD-AC5ADAE1B6A5}" dt="2022-05-11T15:15:05.036" v="1835" actId="21"/>
          <ac:spMkLst>
            <pc:docMk/>
            <pc:sldMk cId="172667493" sldId="2134806069"/>
            <ac:spMk id="40" creationId="{5487B52E-6695-4C9F-890F-EEBC3F352AE3}"/>
          </ac:spMkLst>
        </pc:spChg>
        <pc:spChg chg="del">
          <ac:chgData name="Marc Benoliel" userId="6354638f-5644-4905-82fb-102461746f45" providerId="ADAL" clId="{9A9CED85-6E3B-40A6-BEBD-AC5ADAE1B6A5}" dt="2022-05-11T15:15:05.036" v="1835" actId="21"/>
          <ac:spMkLst>
            <pc:docMk/>
            <pc:sldMk cId="172667493" sldId="2134806069"/>
            <ac:spMk id="51" creationId="{8DF2B53E-24DF-4B9A-BA29-6C830E87A4C4}"/>
          </ac:spMkLst>
        </pc:spChg>
        <pc:spChg chg="mod">
          <ac:chgData name="Marc Benoliel" userId="6354638f-5644-4905-82fb-102461746f45" providerId="ADAL" clId="{9A9CED85-6E3B-40A6-BEBD-AC5ADAE1B6A5}" dt="2022-05-11T15:14:28.005" v="1831" actId="20577"/>
          <ac:spMkLst>
            <pc:docMk/>
            <pc:sldMk cId="172667493" sldId="2134806069"/>
            <ac:spMk id="88" creationId="{7A2D952C-108A-47D0-9548-F119AE5F807A}"/>
          </ac:spMkLst>
        </pc:spChg>
        <pc:grpChg chg="del">
          <ac:chgData name="Marc Benoliel" userId="6354638f-5644-4905-82fb-102461746f45" providerId="ADAL" clId="{9A9CED85-6E3B-40A6-BEBD-AC5ADAE1B6A5}" dt="2022-05-11T15:15:05.036" v="1835" actId="21"/>
          <ac:grpSpMkLst>
            <pc:docMk/>
            <pc:sldMk cId="172667493" sldId="2134806069"/>
            <ac:grpSpMk id="44" creationId="{7329DC0F-3AA4-4F5A-9BDB-8A1F21FED69F}"/>
          </ac:grpSpMkLst>
        </pc:grpChg>
        <pc:picChg chg="del">
          <ac:chgData name="Marc Benoliel" userId="6354638f-5644-4905-82fb-102461746f45" providerId="ADAL" clId="{9A9CED85-6E3B-40A6-BEBD-AC5ADAE1B6A5}" dt="2022-05-11T15:15:05.036" v="1835" actId="21"/>
          <ac:picMkLst>
            <pc:docMk/>
            <pc:sldMk cId="172667493" sldId="2134806069"/>
            <ac:picMk id="3" creationId="{1FCB9776-E64D-43E5-A5E9-854789F21228}"/>
          </ac:picMkLst>
        </pc:picChg>
        <pc:picChg chg="del">
          <ac:chgData name="Marc Benoliel" userId="6354638f-5644-4905-82fb-102461746f45" providerId="ADAL" clId="{9A9CED85-6E3B-40A6-BEBD-AC5ADAE1B6A5}" dt="2022-05-11T15:15:05.036" v="1835" actId="21"/>
          <ac:picMkLst>
            <pc:docMk/>
            <pc:sldMk cId="172667493" sldId="2134806069"/>
            <ac:picMk id="4" creationId="{EE17655B-3089-405B-A6BB-5635731158B0}"/>
          </ac:picMkLst>
        </pc:picChg>
        <pc:picChg chg="del">
          <ac:chgData name="Marc Benoliel" userId="6354638f-5644-4905-82fb-102461746f45" providerId="ADAL" clId="{9A9CED85-6E3B-40A6-BEBD-AC5ADAE1B6A5}" dt="2022-05-11T15:15:05.036" v="1835" actId="21"/>
          <ac:picMkLst>
            <pc:docMk/>
            <pc:sldMk cId="172667493" sldId="2134806069"/>
            <ac:picMk id="5" creationId="{1CF44650-F6C4-4885-9FE0-FE6EFEA7F73C}"/>
          </ac:picMkLst>
        </pc:picChg>
        <pc:picChg chg="del">
          <ac:chgData name="Marc Benoliel" userId="6354638f-5644-4905-82fb-102461746f45" providerId="ADAL" clId="{9A9CED85-6E3B-40A6-BEBD-AC5ADAE1B6A5}" dt="2022-05-11T15:15:05.036" v="1835" actId="21"/>
          <ac:picMkLst>
            <pc:docMk/>
            <pc:sldMk cId="172667493" sldId="2134806069"/>
            <ac:picMk id="43" creationId="{1C4AA744-C1E7-4260-AF08-F97A5240FE79}"/>
          </ac:picMkLst>
        </pc:picChg>
      </pc:sldChg>
      <pc:sldChg chg="addSp delSp modSp add mod modAnim">
        <pc:chgData name="Marc Benoliel" userId="6354638f-5644-4905-82fb-102461746f45" providerId="ADAL" clId="{9A9CED85-6E3B-40A6-BEBD-AC5ADAE1B6A5}" dt="2022-05-11T15:29:26.131" v="2120" actId="1076"/>
        <pc:sldMkLst>
          <pc:docMk/>
          <pc:sldMk cId="2621986576" sldId="2134806072"/>
        </pc:sldMkLst>
        <pc:spChg chg="del">
          <ac:chgData name="Marc Benoliel" userId="6354638f-5644-4905-82fb-102461746f45" providerId="ADAL" clId="{9A9CED85-6E3B-40A6-BEBD-AC5ADAE1B6A5}" dt="2022-05-10T15:07:18.560" v="63" actId="478"/>
          <ac:spMkLst>
            <pc:docMk/>
            <pc:sldMk cId="2621986576" sldId="2134806072"/>
            <ac:spMk id="7" creationId="{04E70E03-7A93-4CBC-848B-5C5C724CCE17}"/>
          </ac:spMkLst>
        </pc:spChg>
        <pc:spChg chg="del">
          <ac:chgData name="Marc Benoliel" userId="6354638f-5644-4905-82fb-102461746f45" providerId="ADAL" clId="{9A9CED85-6E3B-40A6-BEBD-AC5ADAE1B6A5}" dt="2022-05-11T06:16:34.722" v="1373" actId="478"/>
          <ac:spMkLst>
            <pc:docMk/>
            <pc:sldMk cId="2621986576" sldId="2134806072"/>
            <ac:spMk id="14" creationId="{3C421A56-7959-4DBB-A823-B249362852FD}"/>
          </ac:spMkLst>
        </pc:spChg>
        <pc:spChg chg="mod">
          <ac:chgData name="Marc Benoliel" userId="6354638f-5644-4905-82fb-102461746f45" providerId="ADAL" clId="{9A9CED85-6E3B-40A6-BEBD-AC5ADAE1B6A5}" dt="2022-05-11T15:00:09.555" v="1591" actId="1076"/>
          <ac:spMkLst>
            <pc:docMk/>
            <pc:sldMk cId="2621986576" sldId="2134806072"/>
            <ac:spMk id="19" creationId="{E4C22F79-F6C4-418C-AF51-DEEE1328E801}"/>
          </ac:spMkLst>
        </pc:spChg>
        <pc:spChg chg="del">
          <ac:chgData name="Marc Benoliel" userId="6354638f-5644-4905-82fb-102461746f45" providerId="ADAL" clId="{9A9CED85-6E3B-40A6-BEBD-AC5ADAE1B6A5}" dt="2022-05-10T15:07:18.560" v="63" actId="478"/>
          <ac:spMkLst>
            <pc:docMk/>
            <pc:sldMk cId="2621986576" sldId="2134806072"/>
            <ac:spMk id="21" creationId="{44B1DCFC-D88B-424A-A20A-C897E3E82005}"/>
          </ac:spMkLst>
        </pc:spChg>
        <pc:spChg chg="del">
          <ac:chgData name="Marc Benoliel" userId="6354638f-5644-4905-82fb-102461746f45" providerId="ADAL" clId="{9A9CED85-6E3B-40A6-BEBD-AC5ADAE1B6A5}" dt="2022-05-10T15:07:18.560" v="63" actId="478"/>
          <ac:spMkLst>
            <pc:docMk/>
            <pc:sldMk cId="2621986576" sldId="2134806072"/>
            <ac:spMk id="23" creationId="{023E80BE-9A32-4FD5-929B-C5DA15B107F9}"/>
          </ac:spMkLst>
        </pc:spChg>
        <pc:spChg chg="del">
          <ac:chgData name="Marc Benoliel" userId="6354638f-5644-4905-82fb-102461746f45" providerId="ADAL" clId="{9A9CED85-6E3B-40A6-BEBD-AC5ADAE1B6A5}" dt="2022-05-10T15:07:18.560" v="63" actId="478"/>
          <ac:spMkLst>
            <pc:docMk/>
            <pc:sldMk cId="2621986576" sldId="2134806072"/>
            <ac:spMk id="25" creationId="{EDA2719F-BD88-47FA-9292-943D95452D39}"/>
          </ac:spMkLst>
        </pc:spChg>
        <pc:spChg chg="del">
          <ac:chgData name="Marc Benoliel" userId="6354638f-5644-4905-82fb-102461746f45" providerId="ADAL" clId="{9A9CED85-6E3B-40A6-BEBD-AC5ADAE1B6A5}" dt="2022-05-10T15:07:18.560" v="63" actId="478"/>
          <ac:spMkLst>
            <pc:docMk/>
            <pc:sldMk cId="2621986576" sldId="2134806072"/>
            <ac:spMk id="26" creationId="{37B20022-3639-463F-BCB7-30139AB6190B}"/>
          </ac:spMkLst>
        </pc:spChg>
        <pc:spChg chg="add mod">
          <ac:chgData name="Marc Benoliel" userId="6354638f-5644-4905-82fb-102461746f45" providerId="ADAL" clId="{9A9CED85-6E3B-40A6-BEBD-AC5ADAE1B6A5}" dt="2022-05-11T15:29:26.131" v="2120" actId="1076"/>
          <ac:spMkLst>
            <pc:docMk/>
            <pc:sldMk cId="2621986576" sldId="2134806072"/>
            <ac:spMk id="28" creationId="{963C989F-9179-9BFD-8E3D-24FB7857A2AF}"/>
          </ac:spMkLst>
        </pc:spChg>
        <pc:spChg chg="del">
          <ac:chgData name="Marc Benoliel" userId="6354638f-5644-4905-82fb-102461746f45" providerId="ADAL" clId="{9A9CED85-6E3B-40A6-BEBD-AC5ADAE1B6A5}" dt="2022-05-10T15:07:18.560" v="63" actId="478"/>
          <ac:spMkLst>
            <pc:docMk/>
            <pc:sldMk cId="2621986576" sldId="2134806072"/>
            <ac:spMk id="31" creationId="{0FD2DCC8-69C9-49F6-A677-1C3E355ADD24}"/>
          </ac:spMkLst>
        </pc:spChg>
        <pc:spChg chg="add mod">
          <ac:chgData name="Marc Benoliel" userId="6354638f-5644-4905-82fb-102461746f45" providerId="ADAL" clId="{9A9CED85-6E3B-40A6-BEBD-AC5ADAE1B6A5}" dt="2022-05-11T15:00:05.898" v="1590" actId="1035"/>
          <ac:spMkLst>
            <pc:docMk/>
            <pc:sldMk cId="2621986576" sldId="2134806072"/>
            <ac:spMk id="36" creationId="{F0A15E5A-B346-D3BD-A794-FB66F0D698A9}"/>
          </ac:spMkLst>
        </pc:spChg>
        <pc:spChg chg="del">
          <ac:chgData name="Marc Benoliel" userId="6354638f-5644-4905-82fb-102461746f45" providerId="ADAL" clId="{9A9CED85-6E3B-40A6-BEBD-AC5ADAE1B6A5}" dt="2022-05-10T15:07:18.560" v="63" actId="478"/>
          <ac:spMkLst>
            <pc:docMk/>
            <pc:sldMk cId="2621986576" sldId="2134806072"/>
            <ac:spMk id="37" creationId="{F46AC512-99C2-4F8A-9DF4-B90009E83791}"/>
          </ac:spMkLst>
        </pc:spChg>
        <pc:spChg chg="del">
          <ac:chgData name="Marc Benoliel" userId="6354638f-5644-4905-82fb-102461746f45" providerId="ADAL" clId="{9A9CED85-6E3B-40A6-BEBD-AC5ADAE1B6A5}" dt="2022-05-10T15:07:18.560" v="63" actId="478"/>
          <ac:spMkLst>
            <pc:docMk/>
            <pc:sldMk cId="2621986576" sldId="2134806072"/>
            <ac:spMk id="39" creationId="{6E32B531-89AD-4C38-AEAF-816165CFF2F9}"/>
          </ac:spMkLst>
        </pc:spChg>
        <pc:spChg chg="del">
          <ac:chgData name="Marc Benoliel" userId="6354638f-5644-4905-82fb-102461746f45" providerId="ADAL" clId="{9A9CED85-6E3B-40A6-BEBD-AC5ADAE1B6A5}" dt="2022-05-10T15:07:18.560" v="63" actId="478"/>
          <ac:spMkLst>
            <pc:docMk/>
            <pc:sldMk cId="2621986576" sldId="2134806072"/>
            <ac:spMk id="41" creationId="{1838D305-F2F8-446F-888A-1212C339CD78}"/>
          </ac:spMkLst>
        </pc:spChg>
        <pc:spChg chg="del">
          <ac:chgData name="Marc Benoliel" userId="6354638f-5644-4905-82fb-102461746f45" providerId="ADAL" clId="{9A9CED85-6E3B-40A6-BEBD-AC5ADAE1B6A5}" dt="2022-05-10T15:07:18.560" v="63" actId="478"/>
          <ac:spMkLst>
            <pc:docMk/>
            <pc:sldMk cId="2621986576" sldId="2134806072"/>
            <ac:spMk id="44" creationId="{10631088-8106-4E11-880B-2D483A690025}"/>
          </ac:spMkLst>
        </pc:spChg>
        <pc:spChg chg="del">
          <ac:chgData name="Marc Benoliel" userId="6354638f-5644-4905-82fb-102461746f45" providerId="ADAL" clId="{9A9CED85-6E3B-40A6-BEBD-AC5ADAE1B6A5}" dt="2022-05-11T06:16:34.722" v="1373" actId="478"/>
          <ac:spMkLst>
            <pc:docMk/>
            <pc:sldMk cId="2621986576" sldId="2134806072"/>
            <ac:spMk id="47" creationId="{5901FF32-2C04-4EFE-910D-C54EBECFC5DE}"/>
          </ac:spMkLst>
        </pc:spChg>
        <pc:spChg chg="add mod">
          <ac:chgData name="Marc Benoliel" userId="6354638f-5644-4905-82fb-102461746f45" providerId="ADAL" clId="{9A9CED85-6E3B-40A6-BEBD-AC5ADAE1B6A5}" dt="2022-05-11T15:00:05.898" v="1590" actId="1035"/>
          <ac:spMkLst>
            <pc:docMk/>
            <pc:sldMk cId="2621986576" sldId="2134806072"/>
            <ac:spMk id="48" creationId="{7EEF4A26-5E78-6CF0-F4DC-528BA0288FC1}"/>
          </ac:spMkLst>
        </pc:spChg>
        <pc:spChg chg="del">
          <ac:chgData name="Marc Benoliel" userId="6354638f-5644-4905-82fb-102461746f45" providerId="ADAL" clId="{9A9CED85-6E3B-40A6-BEBD-AC5ADAE1B6A5}" dt="2022-05-11T06:16:34.722" v="1373" actId="478"/>
          <ac:spMkLst>
            <pc:docMk/>
            <pc:sldMk cId="2621986576" sldId="2134806072"/>
            <ac:spMk id="51" creationId="{668E3BE4-ABAE-4419-A9C8-7E6EE2808E35}"/>
          </ac:spMkLst>
        </pc:spChg>
        <pc:spChg chg="add mod">
          <ac:chgData name="Marc Benoliel" userId="6354638f-5644-4905-82fb-102461746f45" providerId="ADAL" clId="{9A9CED85-6E3B-40A6-BEBD-AC5ADAE1B6A5}" dt="2022-05-11T15:22:26.324" v="2034" actId="1076"/>
          <ac:spMkLst>
            <pc:docMk/>
            <pc:sldMk cId="2621986576" sldId="2134806072"/>
            <ac:spMk id="57" creationId="{45F0EC6A-44DE-3A1C-9C0E-B51B0AD48B9C}"/>
          </ac:spMkLst>
        </pc:spChg>
        <pc:spChg chg="add mod">
          <ac:chgData name="Marc Benoliel" userId="6354638f-5644-4905-82fb-102461746f45" providerId="ADAL" clId="{9A9CED85-6E3B-40A6-BEBD-AC5ADAE1B6A5}" dt="2022-05-11T15:00:05.898" v="1590" actId="1035"/>
          <ac:spMkLst>
            <pc:docMk/>
            <pc:sldMk cId="2621986576" sldId="2134806072"/>
            <ac:spMk id="58" creationId="{9DE83EEE-6283-E673-7305-B6D1264E49C5}"/>
          </ac:spMkLst>
        </pc:spChg>
        <pc:spChg chg="add mod">
          <ac:chgData name="Marc Benoliel" userId="6354638f-5644-4905-82fb-102461746f45" providerId="ADAL" clId="{9A9CED85-6E3B-40A6-BEBD-AC5ADAE1B6A5}" dt="2022-05-11T15:00:05.898" v="1590" actId="1035"/>
          <ac:spMkLst>
            <pc:docMk/>
            <pc:sldMk cId="2621986576" sldId="2134806072"/>
            <ac:spMk id="61" creationId="{0DA19E76-E99B-D826-499F-B75DE21071FF}"/>
          </ac:spMkLst>
        </pc:spChg>
        <pc:spChg chg="add mod">
          <ac:chgData name="Marc Benoliel" userId="6354638f-5644-4905-82fb-102461746f45" providerId="ADAL" clId="{9A9CED85-6E3B-40A6-BEBD-AC5ADAE1B6A5}" dt="2022-05-11T15:22:13.041" v="2010" actId="1035"/>
          <ac:spMkLst>
            <pc:docMk/>
            <pc:sldMk cId="2621986576" sldId="2134806072"/>
            <ac:spMk id="63" creationId="{A8CFF685-364E-6C50-F391-9EE33C4F05EA}"/>
          </ac:spMkLst>
        </pc:spChg>
        <pc:spChg chg="add mod">
          <ac:chgData name="Marc Benoliel" userId="6354638f-5644-4905-82fb-102461746f45" providerId="ADAL" clId="{9A9CED85-6E3B-40A6-BEBD-AC5ADAE1B6A5}" dt="2022-05-11T15:22:34.294" v="2048" actId="1076"/>
          <ac:spMkLst>
            <pc:docMk/>
            <pc:sldMk cId="2621986576" sldId="2134806072"/>
            <ac:spMk id="67" creationId="{E3FF0F2D-CF4B-FED0-8EAE-D1AB075089E9}"/>
          </ac:spMkLst>
        </pc:spChg>
        <pc:spChg chg="add del mod">
          <ac:chgData name="Marc Benoliel" userId="6354638f-5644-4905-82fb-102461746f45" providerId="ADAL" clId="{9A9CED85-6E3B-40A6-BEBD-AC5ADAE1B6A5}" dt="2022-05-10T15:17:51.153" v="191" actId="478"/>
          <ac:spMkLst>
            <pc:docMk/>
            <pc:sldMk cId="2621986576" sldId="2134806072"/>
            <ac:spMk id="68" creationId="{80872BEF-24DE-7D3C-FD7C-17FA459EBD17}"/>
          </ac:spMkLst>
        </pc:spChg>
        <pc:spChg chg="add del mod">
          <ac:chgData name="Marc Benoliel" userId="6354638f-5644-4905-82fb-102461746f45" providerId="ADAL" clId="{9A9CED85-6E3B-40A6-BEBD-AC5ADAE1B6A5}" dt="2022-05-10T15:18:16.090" v="197" actId="478"/>
          <ac:spMkLst>
            <pc:docMk/>
            <pc:sldMk cId="2621986576" sldId="2134806072"/>
            <ac:spMk id="69" creationId="{7EBD7F67-1CC5-CF4E-0666-A7E98A893EA8}"/>
          </ac:spMkLst>
        </pc:spChg>
        <pc:spChg chg="add del mod">
          <ac:chgData name="Marc Benoliel" userId="6354638f-5644-4905-82fb-102461746f45" providerId="ADAL" clId="{9A9CED85-6E3B-40A6-BEBD-AC5ADAE1B6A5}" dt="2022-05-10T15:17:38.873" v="186" actId="478"/>
          <ac:spMkLst>
            <pc:docMk/>
            <pc:sldMk cId="2621986576" sldId="2134806072"/>
            <ac:spMk id="70" creationId="{7A58C369-EABD-5C7C-6078-092E94471A1B}"/>
          </ac:spMkLst>
        </pc:spChg>
        <pc:spChg chg="add del mod">
          <ac:chgData name="Marc Benoliel" userId="6354638f-5644-4905-82fb-102461746f45" providerId="ADAL" clId="{9A9CED85-6E3B-40A6-BEBD-AC5ADAE1B6A5}" dt="2022-05-10T15:17:43.579" v="188" actId="478"/>
          <ac:spMkLst>
            <pc:docMk/>
            <pc:sldMk cId="2621986576" sldId="2134806072"/>
            <ac:spMk id="71" creationId="{BF6EB3C5-ADBC-105C-C5F2-5A6AF209B15B}"/>
          </ac:spMkLst>
        </pc:spChg>
        <pc:spChg chg="add del mod">
          <ac:chgData name="Marc Benoliel" userId="6354638f-5644-4905-82fb-102461746f45" providerId="ADAL" clId="{9A9CED85-6E3B-40A6-BEBD-AC5ADAE1B6A5}" dt="2022-05-10T15:17:48.423" v="190" actId="478"/>
          <ac:spMkLst>
            <pc:docMk/>
            <pc:sldMk cId="2621986576" sldId="2134806072"/>
            <ac:spMk id="72" creationId="{76C161E5-1DEE-7BDE-0977-360A19F3287F}"/>
          </ac:spMkLst>
        </pc:spChg>
        <pc:spChg chg="add del mod">
          <ac:chgData name="Marc Benoliel" userId="6354638f-5644-4905-82fb-102461746f45" providerId="ADAL" clId="{9A9CED85-6E3B-40A6-BEBD-AC5ADAE1B6A5}" dt="2022-05-10T15:17:46.351" v="189" actId="478"/>
          <ac:spMkLst>
            <pc:docMk/>
            <pc:sldMk cId="2621986576" sldId="2134806072"/>
            <ac:spMk id="73" creationId="{0920F0A5-E64A-6CDE-E4D6-5A7173AD6CD3}"/>
          </ac:spMkLst>
        </pc:spChg>
        <pc:spChg chg="add del mod">
          <ac:chgData name="Marc Benoliel" userId="6354638f-5644-4905-82fb-102461746f45" providerId="ADAL" clId="{9A9CED85-6E3B-40A6-BEBD-AC5ADAE1B6A5}" dt="2022-05-10T15:17:42.171" v="187" actId="478"/>
          <ac:spMkLst>
            <pc:docMk/>
            <pc:sldMk cId="2621986576" sldId="2134806072"/>
            <ac:spMk id="74" creationId="{08B4821A-120F-9D62-1B11-733CACF7B455}"/>
          </ac:spMkLst>
        </pc:spChg>
        <pc:spChg chg="add mod">
          <ac:chgData name="Marc Benoliel" userId="6354638f-5644-4905-82fb-102461746f45" providerId="ADAL" clId="{9A9CED85-6E3B-40A6-BEBD-AC5ADAE1B6A5}" dt="2022-05-11T15:00:05.898" v="1590" actId="1035"/>
          <ac:spMkLst>
            <pc:docMk/>
            <pc:sldMk cId="2621986576" sldId="2134806072"/>
            <ac:spMk id="76" creationId="{7B72B8BA-EC52-6706-EAA5-5445DDC972B4}"/>
          </ac:spMkLst>
        </pc:spChg>
        <pc:spChg chg="add del mod">
          <ac:chgData name="Marc Benoliel" userId="6354638f-5644-4905-82fb-102461746f45" providerId="ADAL" clId="{9A9CED85-6E3B-40A6-BEBD-AC5ADAE1B6A5}" dt="2022-05-10T15:18:02.803" v="194" actId="478"/>
          <ac:spMkLst>
            <pc:docMk/>
            <pc:sldMk cId="2621986576" sldId="2134806072"/>
            <ac:spMk id="77" creationId="{825476D4-D7A9-3834-1114-FE5A880F7036}"/>
          </ac:spMkLst>
        </pc:spChg>
        <pc:spChg chg="add mod">
          <ac:chgData name="Marc Benoliel" userId="6354638f-5644-4905-82fb-102461746f45" providerId="ADAL" clId="{9A9CED85-6E3B-40A6-BEBD-AC5ADAE1B6A5}" dt="2022-05-11T15:00:54.723" v="1604" actId="1076"/>
          <ac:spMkLst>
            <pc:docMk/>
            <pc:sldMk cId="2621986576" sldId="2134806072"/>
            <ac:spMk id="78" creationId="{D3057820-B255-32D3-E2F6-98C542A5D7F6}"/>
          </ac:spMkLst>
        </pc:spChg>
        <pc:spChg chg="add mod">
          <ac:chgData name="Marc Benoliel" userId="6354638f-5644-4905-82fb-102461746f45" providerId="ADAL" clId="{9A9CED85-6E3B-40A6-BEBD-AC5ADAE1B6A5}" dt="2022-05-11T15:22:54.805" v="2049" actId="1076"/>
          <ac:spMkLst>
            <pc:docMk/>
            <pc:sldMk cId="2621986576" sldId="2134806072"/>
            <ac:spMk id="80" creationId="{9FB0DACE-27C9-1D9B-02EE-58ABAE73554B}"/>
          </ac:spMkLst>
        </pc:spChg>
        <pc:spChg chg="add del mod">
          <ac:chgData name="Marc Benoliel" userId="6354638f-5644-4905-82fb-102461746f45" providerId="ADAL" clId="{9A9CED85-6E3B-40A6-BEBD-AC5ADAE1B6A5}" dt="2022-05-10T15:18:20.244" v="199" actId="478"/>
          <ac:spMkLst>
            <pc:docMk/>
            <pc:sldMk cId="2621986576" sldId="2134806072"/>
            <ac:spMk id="82" creationId="{2E0D4779-D4EE-FB83-A384-2FDA363260AF}"/>
          </ac:spMkLst>
        </pc:spChg>
        <pc:spChg chg="add del mod">
          <ac:chgData name="Marc Benoliel" userId="6354638f-5644-4905-82fb-102461746f45" providerId="ADAL" clId="{9A9CED85-6E3B-40A6-BEBD-AC5ADAE1B6A5}" dt="2022-05-10T15:18:18.435" v="198" actId="478"/>
          <ac:spMkLst>
            <pc:docMk/>
            <pc:sldMk cId="2621986576" sldId="2134806072"/>
            <ac:spMk id="83" creationId="{0039A351-1741-5E6B-F901-0912E5C3184A}"/>
          </ac:spMkLst>
        </pc:spChg>
        <pc:grpChg chg="del">
          <ac:chgData name="Marc Benoliel" userId="6354638f-5644-4905-82fb-102461746f45" providerId="ADAL" clId="{9A9CED85-6E3B-40A6-BEBD-AC5ADAE1B6A5}" dt="2022-05-11T06:16:34.722" v="1373" actId="478"/>
          <ac:grpSpMkLst>
            <pc:docMk/>
            <pc:sldMk cId="2621986576" sldId="2134806072"/>
            <ac:grpSpMk id="53" creationId="{D93CD8F5-7406-4CD2-A312-992C0D995849}"/>
          </ac:grpSpMkLst>
        </pc:grpChg>
        <pc:picChg chg="del">
          <ac:chgData name="Marc Benoliel" userId="6354638f-5644-4905-82fb-102461746f45" providerId="ADAL" clId="{9A9CED85-6E3B-40A6-BEBD-AC5ADAE1B6A5}" dt="2022-05-10T15:07:18.560" v="63" actId="478"/>
          <ac:picMkLst>
            <pc:docMk/>
            <pc:sldMk cId="2621986576" sldId="2134806072"/>
            <ac:picMk id="17" creationId="{D9481635-839B-4BB6-A1BA-FFE6C4F06C36}"/>
          </ac:picMkLst>
        </pc:picChg>
        <pc:picChg chg="del">
          <ac:chgData name="Marc Benoliel" userId="6354638f-5644-4905-82fb-102461746f45" providerId="ADAL" clId="{9A9CED85-6E3B-40A6-BEBD-AC5ADAE1B6A5}" dt="2022-05-10T15:07:18.560" v="63" actId="478"/>
          <ac:picMkLst>
            <pc:docMk/>
            <pc:sldMk cId="2621986576" sldId="2134806072"/>
            <ac:picMk id="20" creationId="{6AACFE2D-95CB-4DA5-84B1-140A9F70D1A2}"/>
          </ac:picMkLst>
        </pc:picChg>
        <pc:picChg chg="del">
          <ac:chgData name="Marc Benoliel" userId="6354638f-5644-4905-82fb-102461746f45" providerId="ADAL" clId="{9A9CED85-6E3B-40A6-BEBD-AC5ADAE1B6A5}" dt="2022-05-10T15:07:18.560" v="63" actId="478"/>
          <ac:picMkLst>
            <pc:docMk/>
            <pc:sldMk cId="2621986576" sldId="2134806072"/>
            <ac:picMk id="22" creationId="{DCABE14E-CF13-450D-AC52-539367A5AF01}"/>
          </ac:picMkLst>
        </pc:picChg>
        <pc:picChg chg="del">
          <ac:chgData name="Marc Benoliel" userId="6354638f-5644-4905-82fb-102461746f45" providerId="ADAL" clId="{9A9CED85-6E3B-40A6-BEBD-AC5ADAE1B6A5}" dt="2022-05-10T15:07:18.560" v="63" actId="478"/>
          <ac:picMkLst>
            <pc:docMk/>
            <pc:sldMk cId="2621986576" sldId="2134806072"/>
            <ac:picMk id="24" creationId="{5C65FF13-5E29-45F9-81C6-0E78F9013509}"/>
          </ac:picMkLst>
        </pc:picChg>
        <pc:picChg chg="del">
          <ac:chgData name="Marc Benoliel" userId="6354638f-5644-4905-82fb-102461746f45" providerId="ADAL" clId="{9A9CED85-6E3B-40A6-BEBD-AC5ADAE1B6A5}" dt="2022-05-10T15:07:18.560" v="63" actId="478"/>
          <ac:picMkLst>
            <pc:docMk/>
            <pc:sldMk cId="2621986576" sldId="2134806072"/>
            <ac:picMk id="28" creationId="{B5396510-E644-4BC4-9859-DE4B46E579C7}"/>
          </ac:picMkLst>
        </pc:picChg>
        <pc:picChg chg="del">
          <ac:chgData name="Marc Benoliel" userId="6354638f-5644-4905-82fb-102461746f45" providerId="ADAL" clId="{9A9CED85-6E3B-40A6-BEBD-AC5ADAE1B6A5}" dt="2022-05-10T15:07:18.560" v="63" actId="478"/>
          <ac:picMkLst>
            <pc:docMk/>
            <pc:sldMk cId="2621986576" sldId="2134806072"/>
            <ac:picMk id="32" creationId="{FF88CF01-D288-4BEF-A3E3-E4E3A1577564}"/>
          </ac:picMkLst>
        </pc:picChg>
        <pc:picChg chg="del">
          <ac:chgData name="Marc Benoliel" userId="6354638f-5644-4905-82fb-102461746f45" providerId="ADAL" clId="{9A9CED85-6E3B-40A6-BEBD-AC5ADAE1B6A5}" dt="2022-05-10T15:07:18.560" v="63" actId="478"/>
          <ac:picMkLst>
            <pc:docMk/>
            <pc:sldMk cId="2621986576" sldId="2134806072"/>
            <ac:picMk id="38" creationId="{917214BE-89E1-4D01-BD86-77701A375E19}"/>
          </ac:picMkLst>
        </pc:picChg>
        <pc:picChg chg="del">
          <ac:chgData name="Marc Benoliel" userId="6354638f-5644-4905-82fb-102461746f45" providerId="ADAL" clId="{9A9CED85-6E3B-40A6-BEBD-AC5ADAE1B6A5}" dt="2022-05-10T15:07:18.560" v="63" actId="478"/>
          <ac:picMkLst>
            <pc:docMk/>
            <pc:sldMk cId="2621986576" sldId="2134806072"/>
            <ac:picMk id="40" creationId="{ADB56A4E-6E77-456D-B864-32DDB52A5E07}"/>
          </ac:picMkLst>
        </pc:picChg>
        <pc:picChg chg="del">
          <ac:chgData name="Marc Benoliel" userId="6354638f-5644-4905-82fb-102461746f45" providerId="ADAL" clId="{9A9CED85-6E3B-40A6-BEBD-AC5ADAE1B6A5}" dt="2022-05-10T15:07:18.560" v="63" actId="478"/>
          <ac:picMkLst>
            <pc:docMk/>
            <pc:sldMk cId="2621986576" sldId="2134806072"/>
            <ac:picMk id="42" creationId="{18ABC8E5-4A9A-4C7F-8CB7-0DB9EA4133EC}"/>
          </ac:picMkLst>
        </pc:picChg>
        <pc:picChg chg="del">
          <ac:chgData name="Marc Benoliel" userId="6354638f-5644-4905-82fb-102461746f45" providerId="ADAL" clId="{9A9CED85-6E3B-40A6-BEBD-AC5ADAE1B6A5}" dt="2022-05-10T15:07:18.560" v="63" actId="478"/>
          <ac:picMkLst>
            <pc:docMk/>
            <pc:sldMk cId="2621986576" sldId="2134806072"/>
            <ac:picMk id="43" creationId="{D9B27863-1952-4FF2-9E8E-F533C0B0E368}"/>
          </ac:picMkLst>
        </pc:picChg>
        <pc:picChg chg="add mod">
          <ac:chgData name="Marc Benoliel" userId="6354638f-5644-4905-82fb-102461746f45" providerId="ADAL" clId="{9A9CED85-6E3B-40A6-BEBD-AC5ADAE1B6A5}" dt="2022-05-11T15:00:13.560" v="1592" actId="14100"/>
          <ac:picMkLst>
            <pc:docMk/>
            <pc:sldMk cId="2621986576" sldId="2134806072"/>
            <ac:picMk id="45" creationId="{45CB5F7F-18E3-F001-77D5-E2DD0308273F}"/>
          </ac:picMkLst>
        </pc:picChg>
        <pc:picChg chg="add mod">
          <ac:chgData name="Marc Benoliel" userId="6354638f-5644-4905-82fb-102461746f45" providerId="ADAL" clId="{9A9CED85-6E3B-40A6-BEBD-AC5ADAE1B6A5}" dt="2022-05-11T15:22:18.822" v="2024" actId="1035"/>
          <ac:picMkLst>
            <pc:docMk/>
            <pc:sldMk cId="2621986576" sldId="2134806072"/>
            <ac:picMk id="46" creationId="{44CC1F35-21C7-2781-7B97-3431A9575EC4}"/>
          </ac:picMkLst>
        </pc:picChg>
        <pc:picChg chg="add mod">
          <ac:chgData name="Marc Benoliel" userId="6354638f-5644-4905-82fb-102461746f45" providerId="ADAL" clId="{9A9CED85-6E3B-40A6-BEBD-AC5ADAE1B6A5}" dt="2022-05-11T15:22:21.902" v="2033" actId="1038"/>
          <ac:picMkLst>
            <pc:docMk/>
            <pc:sldMk cId="2621986576" sldId="2134806072"/>
            <ac:picMk id="49" creationId="{01CE58BA-5101-4E2A-57C1-1D7C78BDA688}"/>
          </ac:picMkLst>
        </pc:picChg>
        <pc:picChg chg="del">
          <ac:chgData name="Marc Benoliel" userId="6354638f-5644-4905-82fb-102461746f45" providerId="ADAL" clId="{9A9CED85-6E3B-40A6-BEBD-AC5ADAE1B6A5}" dt="2022-05-11T06:16:36.950" v="1374" actId="478"/>
          <ac:picMkLst>
            <pc:docMk/>
            <pc:sldMk cId="2621986576" sldId="2134806072"/>
            <ac:picMk id="50" creationId="{00000000-0000-0000-0000-000000000000}"/>
          </ac:picMkLst>
        </pc:picChg>
        <pc:picChg chg="del">
          <ac:chgData name="Marc Benoliel" userId="6354638f-5644-4905-82fb-102461746f45" providerId="ADAL" clId="{9A9CED85-6E3B-40A6-BEBD-AC5ADAE1B6A5}" dt="2022-05-11T06:16:34.722" v="1373" actId="478"/>
          <ac:picMkLst>
            <pc:docMk/>
            <pc:sldMk cId="2621986576" sldId="2134806072"/>
            <ac:picMk id="52" creationId="{2FD056E3-B304-403E-B247-36A00CE2C6E2}"/>
          </ac:picMkLst>
        </pc:picChg>
        <pc:picChg chg="add mod">
          <ac:chgData name="Marc Benoliel" userId="6354638f-5644-4905-82fb-102461746f45" providerId="ADAL" clId="{9A9CED85-6E3B-40A6-BEBD-AC5ADAE1B6A5}" dt="2022-05-11T15:00:30.689" v="1597" actId="14100"/>
          <ac:picMkLst>
            <pc:docMk/>
            <pc:sldMk cId="2621986576" sldId="2134806072"/>
            <ac:picMk id="59" creationId="{CBC606F7-8226-70FA-36A7-294730FB6966}"/>
          </ac:picMkLst>
        </pc:picChg>
        <pc:picChg chg="add mod">
          <ac:chgData name="Marc Benoliel" userId="6354638f-5644-4905-82fb-102461746f45" providerId="ADAL" clId="{9A9CED85-6E3B-40A6-BEBD-AC5ADAE1B6A5}" dt="2022-05-11T15:00:05.898" v="1590" actId="1035"/>
          <ac:picMkLst>
            <pc:docMk/>
            <pc:sldMk cId="2621986576" sldId="2134806072"/>
            <ac:picMk id="60" creationId="{82B590AE-47BD-5183-B254-168BDD0ADF70}"/>
          </ac:picMkLst>
        </pc:picChg>
        <pc:picChg chg="add mod">
          <ac:chgData name="Marc Benoliel" userId="6354638f-5644-4905-82fb-102461746f45" providerId="ADAL" clId="{9A9CED85-6E3B-40A6-BEBD-AC5ADAE1B6A5}" dt="2022-05-11T15:00:34.787" v="1598" actId="14100"/>
          <ac:picMkLst>
            <pc:docMk/>
            <pc:sldMk cId="2621986576" sldId="2134806072"/>
            <ac:picMk id="62" creationId="{E89E9DFB-558A-F56D-C307-D51B36EA193A}"/>
          </ac:picMkLst>
        </pc:picChg>
        <pc:picChg chg="del">
          <ac:chgData name="Marc Benoliel" userId="6354638f-5644-4905-82fb-102461746f45" providerId="ADAL" clId="{9A9CED85-6E3B-40A6-BEBD-AC5ADAE1B6A5}" dt="2022-05-10T15:07:18.560" v="63" actId="478"/>
          <ac:picMkLst>
            <pc:docMk/>
            <pc:sldMk cId="2621986576" sldId="2134806072"/>
            <ac:picMk id="64" creationId="{5B4C7873-DD44-4737-A991-0C7B44E8B5F5}"/>
          </ac:picMkLst>
        </pc:picChg>
        <pc:picChg chg="add mod">
          <ac:chgData name="Marc Benoliel" userId="6354638f-5644-4905-82fb-102461746f45" providerId="ADAL" clId="{9A9CED85-6E3B-40A6-BEBD-AC5ADAE1B6A5}" dt="2022-05-11T15:22:16.142" v="2017" actId="1035"/>
          <ac:picMkLst>
            <pc:docMk/>
            <pc:sldMk cId="2621986576" sldId="2134806072"/>
            <ac:picMk id="65" creationId="{C010F8D3-7C8A-B6D5-BFE5-2648746E8EC6}"/>
          </ac:picMkLst>
        </pc:picChg>
        <pc:picChg chg="add mod">
          <ac:chgData name="Marc Benoliel" userId="6354638f-5644-4905-82fb-102461746f45" providerId="ADAL" clId="{9A9CED85-6E3B-40A6-BEBD-AC5ADAE1B6A5}" dt="2022-05-11T15:22:30.208" v="2047" actId="1035"/>
          <ac:picMkLst>
            <pc:docMk/>
            <pc:sldMk cId="2621986576" sldId="2134806072"/>
            <ac:picMk id="66" creationId="{0118DF47-EC03-2D35-4B0A-0DCCF4324DBD}"/>
          </ac:picMkLst>
        </pc:picChg>
        <pc:picChg chg="add mod">
          <ac:chgData name="Marc Benoliel" userId="6354638f-5644-4905-82fb-102461746f45" providerId="ADAL" clId="{9A9CED85-6E3B-40A6-BEBD-AC5ADAE1B6A5}" dt="2022-05-11T15:00:38.891" v="1599" actId="14100"/>
          <ac:picMkLst>
            <pc:docMk/>
            <pc:sldMk cId="2621986576" sldId="2134806072"/>
            <ac:picMk id="75" creationId="{A6872E43-2B1C-1063-29A8-5C8F9AE46868}"/>
          </ac:picMkLst>
        </pc:picChg>
        <pc:picChg chg="add mod">
          <ac:chgData name="Marc Benoliel" userId="6354638f-5644-4905-82fb-102461746f45" providerId="ADAL" clId="{9A9CED85-6E3B-40A6-BEBD-AC5ADAE1B6A5}" dt="2022-05-11T15:00:51.111" v="1603" actId="1076"/>
          <ac:picMkLst>
            <pc:docMk/>
            <pc:sldMk cId="2621986576" sldId="2134806072"/>
            <ac:picMk id="79" creationId="{2B3DC09E-CDA9-8006-9C8E-3B1F95768B23}"/>
          </ac:picMkLst>
        </pc:picChg>
        <pc:picChg chg="add mod">
          <ac:chgData name="Marc Benoliel" userId="6354638f-5644-4905-82fb-102461746f45" providerId="ADAL" clId="{9A9CED85-6E3B-40A6-BEBD-AC5ADAE1B6A5}" dt="2022-05-11T15:00:42.137" v="1600" actId="14100"/>
          <ac:picMkLst>
            <pc:docMk/>
            <pc:sldMk cId="2621986576" sldId="2134806072"/>
            <ac:picMk id="81" creationId="{D63328E9-F0F5-6FC8-8377-B841C9BB7A45}"/>
          </ac:picMkLst>
        </pc:picChg>
        <pc:picChg chg="add mod">
          <ac:chgData name="Marc Benoliel" userId="6354638f-5644-4905-82fb-102461746f45" providerId="ADAL" clId="{9A9CED85-6E3B-40A6-BEBD-AC5ADAE1B6A5}" dt="2022-05-11T15:00:05.898" v="1590" actId="1035"/>
          <ac:picMkLst>
            <pc:docMk/>
            <pc:sldMk cId="2621986576" sldId="2134806072"/>
            <ac:picMk id="84" creationId="{E86A7B37-8B33-98DE-B64E-8D47B79998B9}"/>
          </ac:picMkLst>
        </pc:picChg>
        <pc:picChg chg="add mod">
          <ac:chgData name="Marc Benoliel" userId="6354638f-5644-4905-82fb-102461746f45" providerId="ADAL" clId="{9A9CED85-6E3B-40A6-BEBD-AC5ADAE1B6A5}" dt="2022-05-11T15:00:05.898" v="1590" actId="1035"/>
          <ac:picMkLst>
            <pc:docMk/>
            <pc:sldMk cId="2621986576" sldId="2134806072"/>
            <ac:picMk id="85" creationId="{63F49C51-3E85-2181-828C-17176D1D1ED6}"/>
          </ac:picMkLst>
        </pc:picChg>
        <pc:cxnChg chg="del">
          <ac:chgData name="Marc Benoliel" userId="6354638f-5644-4905-82fb-102461746f45" providerId="ADAL" clId="{9A9CED85-6E3B-40A6-BEBD-AC5ADAE1B6A5}" dt="2022-05-11T06:16:34.722" v="1373" actId="478"/>
          <ac:cxnSpMkLst>
            <pc:docMk/>
            <pc:sldMk cId="2621986576" sldId="2134806072"/>
            <ac:cxnSpMk id="18" creationId="{00000000-0000-0000-0000-000000000000}"/>
          </ac:cxnSpMkLst>
        </pc:cxnChg>
      </pc:sldChg>
      <pc:sldChg chg="delSp add mod">
        <pc:chgData name="Marc Benoliel" userId="6354638f-5644-4905-82fb-102461746f45" providerId="ADAL" clId="{9A9CED85-6E3B-40A6-BEBD-AC5ADAE1B6A5}" dt="2022-05-11T15:10:58.292" v="1816" actId="478"/>
        <pc:sldMkLst>
          <pc:docMk/>
          <pc:sldMk cId="481680034" sldId="2134806207"/>
        </pc:sldMkLst>
        <pc:spChg chg="del">
          <ac:chgData name="Marc Benoliel" userId="6354638f-5644-4905-82fb-102461746f45" providerId="ADAL" clId="{9A9CED85-6E3B-40A6-BEBD-AC5ADAE1B6A5}" dt="2022-05-11T15:10:58.292" v="1816" actId="478"/>
          <ac:spMkLst>
            <pc:docMk/>
            <pc:sldMk cId="481680034" sldId="2134806207"/>
            <ac:spMk id="4" creationId="{11AEC930-1E07-3635-9F94-6E841FC02E54}"/>
          </ac:spMkLst>
        </pc:spChg>
      </pc:sldChg>
      <pc:sldChg chg="addSp modSp del mod">
        <pc:chgData name="Marc Benoliel" userId="6354638f-5644-4905-82fb-102461746f45" providerId="ADAL" clId="{9A9CED85-6E3B-40A6-BEBD-AC5ADAE1B6A5}" dt="2022-05-11T14:58:23.053" v="1554" actId="2696"/>
        <pc:sldMkLst>
          <pc:docMk/>
          <pc:sldMk cId="1285230133" sldId="2134806207"/>
        </pc:sldMkLst>
        <pc:spChg chg="add mod">
          <ac:chgData name="Marc Benoliel" userId="6354638f-5644-4905-82fb-102461746f45" providerId="ADAL" clId="{9A9CED85-6E3B-40A6-BEBD-AC5ADAE1B6A5}" dt="2022-05-11T14:58:10.852" v="1553" actId="20577"/>
          <ac:spMkLst>
            <pc:docMk/>
            <pc:sldMk cId="1285230133" sldId="2134806207"/>
            <ac:spMk id="4" creationId="{11AEC930-1E07-3635-9F94-6E841FC02E54}"/>
          </ac:spMkLst>
        </pc:spChg>
        <pc:spChg chg="mod">
          <ac:chgData name="Marc Benoliel" userId="6354638f-5644-4905-82fb-102461746f45" providerId="ADAL" clId="{9A9CED85-6E3B-40A6-BEBD-AC5ADAE1B6A5}" dt="2022-05-10T16:05:16.052" v="786" actId="20577"/>
          <ac:spMkLst>
            <pc:docMk/>
            <pc:sldMk cId="1285230133" sldId="2134806207"/>
            <ac:spMk id="35" creationId="{867FC801-85D7-1DF5-6024-53A991D62E21}"/>
          </ac:spMkLst>
        </pc:spChg>
        <pc:spChg chg="add mod">
          <ac:chgData name="Marc Benoliel" userId="6354638f-5644-4905-82fb-102461746f45" providerId="ADAL" clId="{9A9CED85-6E3B-40A6-BEBD-AC5ADAE1B6A5}" dt="2022-05-11T14:58:00.569" v="1546" actId="20577"/>
          <ac:spMkLst>
            <pc:docMk/>
            <pc:sldMk cId="1285230133" sldId="2134806207"/>
            <ac:spMk id="62" creationId="{1D09C2FF-C77E-B0E9-25B2-F49C00B78B02}"/>
          </ac:spMkLst>
        </pc:spChg>
      </pc:sldChg>
      <pc:sldChg chg="add del">
        <pc:chgData name="Marc Benoliel" userId="6354638f-5644-4905-82fb-102461746f45" providerId="ADAL" clId="{9A9CED85-6E3B-40A6-BEBD-AC5ADAE1B6A5}" dt="2022-05-11T15:10:10.030" v="1797" actId="2696"/>
        <pc:sldMkLst>
          <pc:docMk/>
          <pc:sldMk cId="1455756795" sldId="2134806207"/>
        </pc:sldMkLst>
      </pc:sldChg>
      <pc:sldChg chg="del">
        <pc:chgData name="Marc Benoliel" userId="6354638f-5644-4905-82fb-102461746f45" providerId="ADAL" clId="{9A9CED85-6E3B-40A6-BEBD-AC5ADAE1B6A5}" dt="2022-05-10T15:08:36.851" v="67" actId="47"/>
        <pc:sldMkLst>
          <pc:docMk/>
          <pc:sldMk cId="2634310500" sldId="2134806208"/>
        </pc:sldMkLst>
      </pc:sldChg>
      <pc:sldChg chg="del">
        <pc:chgData name="Marc Benoliel" userId="6354638f-5644-4905-82fb-102461746f45" providerId="ADAL" clId="{9A9CED85-6E3B-40A6-BEBD-AC5ADAE1B6A5}" dt="2022-05-10T15:57:49.891" v="755" actId="47"/>
        <pc:sldMkLst>
          <pc:docMk/>
          <pc:sldMk cId="2285133834" sldId="2134806209"/>
        </pc:sldMkLst>
      </pc:sldChg>
      <pc:sldChg chg="delSp add del modAnim">
        <pc:chgData name="Marc Benoliel" userId="6354638f-5644-4905-82fb-102461746f45" providerId="ADAL" clId="{9A9CED85-6E3B-40A6-BEBD-AC5ADAE1B6A5}" dt="2022-05-10T15:20:28.428" v="206" actId="47"/>
        <pc:sldMkLst>
          <pc:docMk/>
          <pc:sldMk cId="1411844706" sldId="2134806568"/>
        </pc:sldMkLst>
        <pc:spChg chg="del">
          <ac:chgData name="Marc Benoliel" userId="6354638f-5644-4905-82fb-102461746f45" providerId="ADAL" clId="{9A9CED85-6E3B-40A6-BEBD-AC5ADAE1B6A5}" dt="2022-05-10T15:10:35.061" v="73" actId="21"/>
          <ac:spMkLst>
            <pc:docMk/>
            <pc:sldMk cId="1411844706" sldId="2134806568"/>
            <ac:spMk id="28" creationId="{F4525F5B-DF0D-42CB-AE94-4CC09BF6493D}"/>
          </ac:spMkLst>
        </pc:spChg>
        <pc:spChg chg="del">
          <ac:chgData name="Marc Benoliel" userId="6354638f-5644-4905-82fb-102461746f45" providerId="ADAL" clId="{9A9CED85-6E3B-40A6-BEBD-AC5ADAE1B6A5}" dt="2022-05-10T15:10:35.061" v="73" actId="21"/>
          <ac:spMkLst>
            <pc:docMk/>
            <pc:sldMk cId="1411844706" sldId="2134806568"/>
            <ac:spMk id="30" creationId="{8A522CAD-2910-4200-BD70-7A68687F448A}"/>
          </ac:spMkLst>
        </pc:spChg>
        <pc:spChg chg="del">
          <ac:chgData name="Marc Benoliel" userId="6354638f-5644-4905-82fb-102461746f45" providerId="ADAL" clId="{9A9CED85-6E3B-40A6-BEBD-AC5ADAE1B6A5}" dt="2022-05-10T15:10:35.061" v="73" actId="21"/>
          <ac:spMkLst>
            <pc:docMk/>
            <pc:sldMk cId="1411844706" sldId="2134806568"/>
            <ac:spMk id="31" creationId="{EE5A1D30-515C-4D9D-B743-90D11EDC2A4C}"/>
          </ac:spMkLst>
        </pc:spChg>
        <pc:spChg chg="del">
          <ac:chgData name="Marc Benoliel" userId="6354638f-5644-4905-82fb-102461746f45" providerId="ADAL" clId="{9A9CED85-6E3B-40A6-BEBD-AC5ADAE1B6A5}" dt="2022-05-10T15:10:35.061" v="73" actId="21"/>
          <ac:spMkLst>
            <pc:docMk/>
            <pc:sldMk cId="1411844706" sldId="2134806568"/>
            <ac:spMk id="32" creationId="{4763CF18-13D4-4F41-8FB8-993445E6F48C}"/>
          </ac:spMkLst>
        </pc:spChg>
        <pc:spChg chg="del">
          <ac:chgData name="Marc Benoliel" userId="6354638f-5644-4905-82fb-102461746f45" providerId="ADAL" clId="{9A9CED85-6E3B-40A6-BEBD-AC5ADAE1B6A5}" dt="2022-05-10T15:10:35.061" v="73" actId="21"/>
          <ac:spMkLst>
            <pc:docMk/>
            <pc:sldMk cId="1411844706" sldId="2134806568"/>
            <ac:spMk id="33" creationId="{EC51D639-B173-4736-AE71-28EE0E618F72}"/>
          </ac:spMkLst>
        </pc:spChg>
        <pc:spChg chg="del">
          <ac:chgData name="Marc Benoliel" userId="6354638f-5644-4905-82fb-102461746f45" providerId="ADAL" clId="{9A9CED85-6E3B-40A6-BEBD-AC5ADAE1B6A5}" dt="2022-05-10T15:10:35.061" v="73" actId="21"/>
          <ac:spMkLst>
            <pc:docMk/>
            <pc:sldMk cId="1411844706" sldId="2134806568"/>
            <ac:spMk id="34" creationId="{BA5A11CD-D89D-46D5-9495-2B36AAC3833D}"/>
          </ac:spMkLst>
        </pc:spChg>
        <pc:spChg chg="del">
          <ac:chgData name="Marc Benoliel" userId="6354638f-5644-4905-82fb-102461746f45" providerId="ADAL" clId="{9A9CED85-6E3B-40A6-BEBD-AC5ADAE1B6A5}" dt="2022-05-10T15:10:35.061" v="73" actId="21"/>
          <ac:spMkLst>
            <pc:docMk/>
            <pc:sldMk cId="1411844706" sldId="2134806568"/>
            <ac:spMk id="35" creationId="{92987C84-C42B-4317-9524-58C8D8D7EE76}"/>
          </ac:spMkLst>
        </pc:spChg>
        <pc:spChg chg="del">
          <ac:chgData name="Marc Benoliel" userId="6354638f-5644-4905-82fb-102461746f45" providerId="ADAL" clId="{9A9CED85-6E3B-40A6-BEBD-AC5ADAE1B6A5}" dt="2022-05-10T15:10:35.061" v="73" actId="21"/>
          <ac:spMkLst>
            <pc:docMk/>
            <pc:sldMk cId="1411844706" sldId="2134806568"/>
            <ac:spMk id="36" creationId="{0E52A2F7-8C11-4E28-B363-8A20374ACAB9}"/>
          </ac:spMkLst>
        </pc:spChg>
        <pc:spChg chg="del">
          <ac:chgData name="Marc Benoliel" userId="6354638f-5644-4905-82fb-102461746f45" providerId="ADAL" clId="{9A9CED85-6E3B-40A6-BEBD-AC5ADAE1B6A5}" dt="2022-05-10T15:10:35.061" v="73" actId="21"/>
          <ac:spMkLst>
            <pc:docMk/>
            <pc:sldMk cId="1411844706" sldId="2134806568"/>
            <ac:spMk id="37" creationId="{3F60E90B-9BCD-4159-9D5E-27BB0985BF90}"/>
          </ac:spMkLst>
        </pc:spChg>
        <pc:spChg chg="del">
          <ac:chgData name="Marc Benoliel" userId="6354638f-5644-4905-82fb-102461746f45" providerId="ADAL" clId="{9A9CED85-6E3B-40A6-BEBD-AC5ADAE1B6A5}" dt="2022-05-10T15:10:35.061" v="73" actId="21"/>
          <ac:spMkLst>
            <pc:docMk/>
            <pc:sldMk cId="1411844706" sldId="2134806568"/>
            <ac:spMk id="38" creationId="{66C2614D-A40B-4F99-89D8-AA4C3B10CB98}"/>
          </ac:spMkLst>
        </pc:spChg>
        <pc:spChg chg="del">
          <ac:chgData name="Marc Benoliel" userId="6354638f-5644-4905-82fb-102461746f45" providerId="ADAL" clId="{9A9CED85-6E3B-40A6-BEBD-AC5ADAE1B6A5}" dt="2022-05-10T15:10:35.061" v="73" actId="21"/>
          <ac:spMkLst>
            <pc:docMk/>
            <pc:sldMk cId="1411844706" sldId="2134806568"/>
            <ac:spMk id="40" creationId="{B6213545-67E1-4E17-8633-707D07B27E10}"/>
          </ac:spMkLst>
        </pc:spChg>
        <pc:spChg chg="del">
          <ac:chgData name="Marc Benoliel" userId="6354638f-5644-4905-82fb-102461746f45" providerId="ADAL" clId="{9A9CED85-6E3B-40A6-BEBD-AC5ADAE1B6A5}" dt="2022-05-10T15:10:35.061" v="73" actId="21"/>
          <ac:spMkLst>
            <pc:docMk/>
            <pc:sldMk cId="1411844706" sldId="2134806568"/>
            <ac:spMk id="74" creationId="{6D943D0C-D868-4F88-89A3-97AA9E824949}"/>
          </ac:spMkLst>
        </pc:spChg>
        <pc:grpChg chg="del">
          <ac:chgData name="Marc Benoliel" userId="6354638f-5644-4905-82fb-102461746f45" providerId="ADAL" clId="{9A9CED85-6E3B-40A6-BEBD-AC5ADAE1B6A5}" dt="2022-05-10T15:10:35.061" v="73" actId="21"/>
          <ac:grpSpMkLst>
            <pc:docMk/>
            <pc:sldMk cId="1411844706" sldId="2134806568"/>
            <ac:grpSpMk id="4" creationId="{B7504797-9E17-4C87-BFEB-182A9417E4A0}"/>
          </ac:grpSpMkLst>
        </pc:grpChg>
        <pc:grpChg chg="del">
          <ac:chgData name="Marc Benoliel" userId="6354638f-5644-4905-82fb-102461746f45" providerId="ADAL" clId="{9A9CED85-6E3B-40A6-BEBD-AC5ADAE1B6A5}" dt="2022-05-10T15:10:35.061" v="73" actId="21"/>
          <ac:grpSpMkLst>
            <pc:docMk/>
            <pc:sldMk cId="1411844706" sldId="2134806568"/>
            <ac:grpSpMk id="7" creationId="{3C1C2486-AB80-4363-9642-FF8CFB78601F}"/>
          </ac:grpSpMkLst>
        </pc:grpChg>
        <pc:grpChg chg="del">
          <ac:chgData name="Marc Benoliel" userId="6354638f-5644-4905-82fb-102461746f45" providerId="ADAL" clId="{9A9CED85-6E3B-40A6-BEBD-AC5ADAE1B6A5}" dt="2022-05-10T15:10:35.061" v="73" actId="21"/>
          <ac:grpSpMkLst>
            <pc:docMk/>
            <pc:sldMk cId="1411844706" sldId="2134806568"/>
            <ac:grpSpMk id="13" creationId="{16E86718-C98F-4FCF-86CE-A07F7CA7147F}"/>
          </ac:grpSpMkLst>
        </pc:grpChg>
        <pc:grpChg chg="del">
          <ac:chgData name="Marc Benoliel" userId="6354638f-5644-4905-82fb-102461746f45" providerId="ADAL" clId="{9A9CED85-6E3B-40A6-BEBD-AC5ADAE1B6A5}" dt="2022-05-10T15:10:35.061" v="73" actId="21"/>
          <ac:grpSpMkLst>
            <pc:docMk/>
            <pc:sldMk cId="1411844706" sldId="2134806568"/>
            <ac:grpSpMk id="16" creationId="{374DBB1E-A6D4-4FDD-8661-D6E28E04D351}"/>
          </ac:grpSpMkLst>
        </pc:grpChg>
        <pc:grpChg chg="del">
          <ac:chgData name="Marc Benoliel" userId="6354638f-5644-4905-82fb-102461746f45" providerId="ADAL" clId="{9A9CED85-6E3B-40A6-BEBD-AC5ADAE1B6A5}" dt="2022-05-10T15:10:35.061" v="73" actId="21"/>
          <ac:grpSpMkLst>
            <pc:docMk/>
            <pc:sldMk cId="1411844706" sldId="2134806568"/>
            <ac:grpSpMk id="19" creationId="{44393FEE-C19E-4C97-8C57-21D4438E4109}"/>
          </ac:grpSpMkLst>
        </pc:grpChg>
        <pc:grpChg chg="del">
          <ac:chgData name="Marc Benoliel" userId="6354638f-5644-4905-82fb-102461746f45" providerId="ADAL" clId="{9A9CED85-6E3B-40A6-BEBD-AC5ADAE1B6A5}" dt="2022-05-10T15:10:35.061" v="73" actId="21"/>
          <ac:grpSpMkLst>
            <pc:docMk/>
            <pc:sldMk cId="1411844706" sldId="2134806568"/>
            <ac:grpSpMk id="25" creationId="{1C5F19E2-3899-4A97-A674-8C93A17185BF}"/>
          </ac:grpSpMkLst>
        </pc:grpChg>
        <pc:picChg chg="del">
          <ac:chgData name="Marc Benoliel" userId="6354638f-5644-4905-82fb-102461746f45" providerId="ADAL" clId="{9A9CED85-6E3B-40A6-BEBD-AC5ADAE1B6A5}" dt="2022-05-10T15:10:35.061" v="73" actId="21"/>
          <ac:picMkLst>
            <pc:docMk/>
            <pc:sldMk cId="1411844706" sldId="2134806568"/>
            <ac:picMk id="29" creationId="{CA9C5AF9-9477-477E-A02D-9A770FFABA13}"/>
          </ac:picMkLst>
        </pc:picChg>
        <pc:picChg chg="del">
          <ac:chgData name="Marc Benoliel" userId="6354638f-5644-4905-82fb-102461746f45" providerId="ADAL" clId="{9A9CED85-6E3B-40A6-BEBD-AC5ADAE1B6A5}" dt="2022-05-10T15:10:35.061" v="73" actId="21"/>
          <ac:picMkLst>
            <pc:docMk/>
            <pc:sldMk cId="1411844706" sldId="2134806568"/>
            <ac:picMk id="39" creationId="{E1385259-0CD7-4151-9633-7981ED26074F}"/>
          </ac:picMkLst>
        </pc:picChg>
        <pc:picChg chg="del">
          <ac:chgData name="Marc Benoliel" userId="6354638f-5644-4905-82fb-102461746f45" providerId="ADAL" clId="{9A9CED85-6E3B-40A6-BEBD-AC5ADAE1B6A5}" dt="2022-05-10T15:10:35.061" v="73" actId="21"/>
          <ac:picMkLst>
            <pc:docMk/>
            <pc:sldMk cId="1411844706" sldId="2134806568"/>
            <ac:picMk id="87" creationId="{00000000-0000-0000-0000-000000000000}"/>
          </ac:picMkLst>
        </pc:picChg>
      </pc:sldChg>
      <pc:sldChg chg="delSp modSp add del mod ord">
        <pc:chgData name="Marc Benoliel" userId="6354638f-5644-4905-82fb-102461746f45" providerId="ADAL" clId="{9A9CED85-6E3B-40A6-BEBD-AC5ADAE1B6A5}" dt="2022-05-10T15:57:14.292" v="753" actId="47"/>
        <pc:sldMkLst>
          <pc:docMk/>
          <pc:sldMk cId="2361244948" sldId="2134806576"/>
        </pc:sldMkLst>
        <pc:spChg chg="del mod">
          <ac:chgData name="Marc Benoliel" userId="6354638f-5644-4905-82fb-102461746f45" providerId="ADAL" clId="{9A9CED85-6E3B-40A6-BEBD-AC5ADAE1B6A5}" dt="2022-05-10T15:37:45.191" v="514" actId="21"/>
          <ac:spMkLst>
            <pc:docMk/>
            <pc:sldMk cId="2361244948" sldId="2134806576"/>
            <ac:spMk id="29" creationId="{7A593F19-6FB2-45ED-AFD2-3EB7E39EAF44}"/>
          </ac:spMkLst>
        </pc:spChg>
        <pc:spChg chg="del mod">
          <ac:chgData name="Marc Benoliel" userId="6354638f-5644-4905-82fb-102461746f45" providerId="ADAL" clId="{9A9CED85-6E3B-40A6-BEBD-AC5ADAE1B6A5}" dt="2022-05-10T15:37:45.191" v="514" actId="21"/>
          <ac:spMkLst>
            <pc:docMk/>
            <pc:sldMk cId="2361244948" sldId="2134806576"/>
            <ac:spMk id="53" creationId="{87840B79-CFA8-44CF-892C-A913078E7EB2}"/>
          </ac:spMkLst>
        </pc:spChg>
        <pc:spChg chg="del mod">
          <ac:chgData name="Marc Benoliel" userId="6354638f-5644-4905-82fb-102461746f45" providerId="ADAL" clId="{9A9CED85-6E3B-40A6-BEBD-AC5ADAE1B6A5}" dt="2022-05-10T15:37:45.191" v="514" actId="21"/>
          <ac:spMkLst>
            <pc:docMk/>
            <pc:sldMk cId="2361244948" sldId="2134806576"/>
            <ac:spMk id="256" creationId="{4962FAAD-C1A0-4B0E-9328-A06069D3AD8A}"/>
          </ac:spMkLst>
        </pc:spChg>
        <pc:picChg chg="del mod">
          <ac:chgData name="Marc Benoliel" userId="6354638f-5644-4905-82fb-102461746f45" providerId="ADAL" clId="{9A9CED85-6E3B-40A6-BEBD-AC5ADAE1B6A5}" dt="2022-05-10T15:37:45.191" v="514" actId="21"/>
          <ac:picMkLst>
            <pc:docMk/>
            <pc:sldMk cId="2361244948" sldId="2134806576"/>
            <ac:picMk id="17" creationId="{16DED305-27FE-4C9D-BF30-D02EE34ABC41}"/>
          </ac:picMkLst>
        </pc:picChg>
        <pc:picChg chg="del">
          <ac:chgData name="Marc Benoliel" userId="6354638f-5644-4905-82fb-102461746f45" providerId="ADAL" clId="{9A9CED85-6E3B-40A6-BEBD-AC5ADAE1B6A5}" dt="2022-05-10T15:37:45.191" v="514" actId="21"/>
          <ac:picMkLst>
            <pc:docMk/>
            <pc:sldMk cId="2361244948" sldId="2134806576"/>
            <ac:picMk id="221" creationId="{68595109-8F77-4704-A1C6-95EEFE730754}"/>
          </ac:picMkLst>
        </pc:picChg>
        <pc:picChg chg="del">
          <ac:chgData name="Marc Benoliel" userId="6354638f-5644-4905-82fb-102461746f45" providerId="ADAL" clId="{9A9CED85-6E3B-40A6-BEBD-AC5ADAE1B6A5}" dt="2022-05-10T15:37:45.191" v="514" actId="21"/>
          <ac:picMkLst>
            <pc:docMk/>
            <pc:sldMk cId="2361244948" sldId="2134806576"/>
            <ac:picMk id="222" creationId="{77948DA5-844D-4922-BC37-C095C9FABE20}"/>
          </ac:picMkLst>
        </pc:picChg>
        <pc:picChg chg="del">
          <ac:chgData name="Marc Benoliel" userId="6354638f-5644-4905-82fb-102461746f45" providerId="ADAL" clId="{9A9CED85-6E3B-40A6-BEBD-AC5ADAE1B6A5}" dt="2022-05-10T15:37:17.038" v="509" actId="21"/>
          <ac:picMkLst>
            <pc:docMk/>
            <pc:sldMk cId="2361244948" sldId="2134806576"/>
            <ac:picMk id="258" creationId="{04399181-8DB9-4453-8D17-A3D02D01F810}"/>
          </ac:picMkLst>
        </pc:picChg>
      </pc:sldChg>
      <pc:sldChg chg="add del">
        <pc:chgData name="Marc Benoliel" userId="6354638f-5644-4905-82fb-102461746f45" providerId="ADAL" clId="{9A9CED85-6E3B-40A6-BEBD-AC5ADAE1B6A5}" dt="2022-05-10T15:20:31.075" v="207" actId="47"/>
        <pc:sldMkLst>
          <pc:docMk/>
          <pc:sldMk cId="1343350452" sldId="2134806595"/>
        </pc:sldMkLst>
      </pc:sldChg>
      <pc:sldChg chg="addSp delSp add del mod modAnim">
        <pc:chgData name="Marc Benoliel" userId="6354638f-5644-4905-82fb-102461746f45" providerId="ADAL" clId="{9A9CED85-6E3B-40A6-BEBD-AC5ADAE1B6A5}" dt="2022-05-10T15:07:26.395" v="66" actId="47"/>
        <pc:sldMkLst>
          <pc:docMk/>
          <pc:sldMk cId="3757845183" sldId="2134806600"/>
        </pc:sldMkLst>
        <pc:spChg chg="del">
          <ac:chgData name="Marc Benoliel" userId="6354638f-5644-4905-82fb-102461746f45" providerId="ADAL" clId="{9A9CED85-6E3B-40A6-BEBD-AC5ADAE1B6A5}" dt="2022-05-10T15:07:11.706" v="62" actId="21"/>
          <ac:spMkLst>
            <pc:docMk/>
            <pc:sldMk cId="3757845183" sldId="2134806600"/>
            <ac:spMk id="42" creationId="{4342518C-AF65-4505-BC06-F67FBDCACD7E}"/>
          </ac:spMkLst>
        </pc:spChg>
        <pc:spChg chg="del">
          <ac:chgData name="Marc Benoliel" userId="6354638f-5644-4905-82fb-102461746f45" providerId="ADAL" clId="{9A9CED85-6E3B-40A6-BEBD-AC5ADAE1B6A5}" dt="2022-05-10T15:07:11.706" v="62" actId="21"/>
          <ac:spMkLst>
            <pc:docMk/>
            <pc:sldMk cId="3757845183" sldId="2134806600"/>
            <ac:spMk id="43" creationId="{9233C4CA-A56F-4691-B670-2F6DDEDB755D}"/>
          </ac:spMkLst>
        </pc:spChg>
        <pc:spChg chg="del">
          <ac:chgData name="Marc Benoliel" userId="6354638f-5644-4905-82fb-102461746f45" providerId="ADAL" clId="{9A9CED85-6E3B-40A6-BEBD-AC5ADAE1B6A5}" dt="2022-05-10T15:07:11.706" v="62" actId="21"/>
          <ac:spMkLst>
            <pc:docMk/>
            <pc:sldMk cId="3757845183" sldId="2134806600"/>
            <ac:spMk id="44" creationId="{44016011-2D56-45BD-93D1-D116423E607C}"/>
          </ac:spMkLst>
        </pc:spChg>
        <pc:spChg chg="del">
          <ac:chgData name="Marc Benoliel" userId="6354638f-5644-4905-82fb-102461746f45" providerId="ADAL" clId="{9A9CED85-6E3B-40A6-BEBD-AC5ADAE1B6A5}" dt="2022-05-10T15:07:11.706" v="62" actId="21"/>
          <ac:spMkLst>
            <pc:docMk/>
            <pc:sldMk cId="3757845183" sldId="2134806600"/>
            <ac:spMk id="45" creationId="{89483740-F3E3-463B-943C-1FA4EE655B39}"/>
          </ac:spMkLst>
        </pc:spChg>
        <pc:spChg chg="del">
          <ac:chgData name="Marc Benoliel" userId="6354638f-5644-4905-82fb-102461746f45" providerId="ADAL" clId="{9A9CED85-6E3B-40A6-BEBD-AC5ADAE1B6A5}" dt="2022-05-10T15:07:11.706" v="62" actId="21"/>
          <ac:spMkLst>
            <pc:docMk/>
            <pc:sldMk cId="3757845183" sldId="2134806600"/>
            <ac:spMk id="47" creationId="{A80D07EF-9AEF-4279-B9E0-7C5F4EAF35F1}"/>
          </ac:spMkLst>
        </pc:spChg>
        <pc:spChg chg="add del">
          <ac:chgData name="Marc Benoliel" userId="6354638f-5644-4905-82fb-102461746f45" providerId="ADAL" clId="{9A9CED85-6E3B-40A6-BEBD-AC5ADAE1B6A5}" dt="2022-05-10T15:06:45.056" v="58" actId="478"/>
          <ac:spMkLst>
            <pc:docMk/>
            <pc:sldMk cId="3757845183" sldId="2134806600"/>
            <ac:spMk id="48" creationId="{D0A0F990-5AFD-4075-88B9-9266E307D681}"/>
          </ac:spMkLst>
        </pc:spChg>
        <pc:spChg chg="del">
          <ac:chgData name="Marc Benoliel" userId="6354638f-5644-4905-82fb-102461746f45" providerId="ADAL" clId="{9A9CED85-6E3B-40A6-BEBD-AC5ADAE1B6A5}" dt="2022-05-10T15:07:11.706" v="62" actId="21"/>
          <ac:spMkLst>
            <pc:docMk/>
            <pc:sldMk cId="3757845183" sldId="2134806600"/>
            <ac:spMk id="50" creationId="{B986CB3C-9BFE-4EB6-81EF-EFDE32FBCB10}"/>
          </ac:spMkLst>
        </pc:spChg>
        <pc:spChg chg="del">
          <ac:chgData name="Marc Benoliel" userId="6354638f-5644-4905-82fb-102461746f45" providerId="ADAL" clId="{9A9CED85-6E3B-40A6-BEBD-AC5ADAE1B6A5}" dt="2022-05-10T15:07:11.706" v="62" actId="21"/>
          <ac:spMkLst>
            <pc:docMk/>
            <pc:sldMk cId="3757845183" sldId="2134806600"/>
            <ac:spMk id="51" creationId="{9D1BC5DB-936F-4BB4-AF12-92CF5AE33030}"/>
          </ac:spMkLst>
        </pc:spChg>
        <pc:spChg chg="del">
          <ac:chgData name="Marc Benoliel" userId="6354638f-5644-4905-82fb-102461746f45" providerId="ADAL" clId="{9A9CED85-6E3B-40A6-BEBD-AC5ADAE1B6A5}" dt="2022-05-10T15:07:11.706" v="62" actId="21"/>
          <ac:spMkLst>
            <pc:docMk/>
            <pc:sldMk cId="3757845183" sldId="2134806600"/>
            <ac:spMk id="52" creationId="{F025C8AC-538C-4CDB-B9CE-884275A5B883}"/>
          </ac:spMkLst>
        </pc:spChg>
        <pc:spChg chg="del">
          <ac:chgData name="Marc Benoliel" userId="6354638f-5644-4905-82fb-102461746f45" providerId="ADAL" clId="{9A9CED85-6E3B-40A6-BEBD-AC5ADAE1B6A5}" dt="2022-05-10T15:07:11.706" v="62" actId="21"/>
          <ac:spMkLst>
            <pc:docMk/>
            <pc:sldMk cId="3757845183" sldId="2134806600"/>
            <ac:spMk id="54" creationId="{B4C21789-921B-44D9-992B-0A85954D8CCF}"/>
          </ac:spMkLst>
        </pc:spChg>
        <pc:spChg chg="del">
          <ac:chgData name="Marc Benoliel" userId="6354638f-5644-4905-82fb-102461746f45" providerId="ADAL" clId="{9A9CED85-6E3B-40A6-BEBD-AC5ADAE1B6A5}" dt="2022-05-10T15:07:11.706" v="62" actId="21"/>
          <ac:spMkLst>
            <pc:docMk/>
            <pc:sldMk cId="3757845183" sldId="2134806600"/>
            <ac:spMk id="56" creationId="{31DE9B2E-8781-45CB-92B9-A0F079466A87}"/>
          </ac:spMkLst>
        </pc:spChg>
        <pc:spChg chg="del">
          <ac:chgData name="Marc Benoliel" userId="6354638f-5644-4905-82fb-102461746f45" providerId="ADAL" clId="{9A9CED85-6E3B-40A6-BEBD-AC5ADAE1B6A5}" dt="2022-05-10T15:07:11.706" v="62" actId="21"/>
          <ac:spMkLst>
            <pc:docMk/>
            <pc:sldMk cId="3757845183" sldId="2134806600"/>
            <ac:spMk id="57" creationId="{DA2758D2-25E2-4EE2-A714-7106052816CC}"/>
          </ac:spMkLst>
        </pc:spChg>
        <pc:spChg chg="add del">
          <ac:chgData name="Marc Benoliel" userId="6354638f-5644-4905-82fb-102461746f45" providerId="ADAL" clId="{9A9CED85-6E3B-40A6-BEBD-AC5ADAE1B6A5}" dt="2022-05-10T15:06:45.056" v="58" actId="478"/>
          <ac:spMkLst>
            <pc:docMk/>
            <pc:sldMk cId="3757845183" sldId="2134806600"/>
            <ac:spMk id="58" creationId="{0B2F3966-EA2A-4D96-882E-C75AED08638C}"/>
          </ac:spMkLst>
        </pc:spChg>
        <pc:spChg chg="add del">
          <ac:chgData name="Marc Benoliel" userId="6354638f-5644-4905-82fb-102461746f45" providerId="ADAL" clId="{9A9CED85-6E3B-40A6-BEBD-AC5ADAE1B6A5}" dt="2022-05-10T15:06:45.056" v="58" actId="478"/>
          <ac:spMkLst>
            <pc:docMk/>
            <pc:sldMk cId="3757845183" sldId="2134806600"/>
            <ac:spMk id="60" creationId="{FA536B43-9A1F-4257-84D3-F1998D9023C3}"/>
          </ac:spMkLst>
        </pc:spChg>
        <pc:spChg chg="add del">
          <ac:chgData name="Marc Benoliel" userId="6354638f-5644-4905-82fb-102461746f45" providerId="ADAL" clId="{9A9CED85-6E3B-40A6-BEBD-AC5ADAE1B6A5}" dt="2022-05-10T15:06:45.056" v="58" actId="478"/>
          <ac:spMkLst>
            <pc:docMk/>
            <pc:sldMk cId="3757845183" sldId="2134806600"/>
            <ac:spMk id="61" creationId="{AEC9ECBA-B174-434F-8F83-A26BC7398B8C}"/>
          </ac:spMkLst>
        </pc:spChg>
        <pc:spChg chg="del">
          <ac:chgData name="Marc Benoliel" userId="6354638f-5644-4905-82fb-102461746f45" providerId="ADAL" clId="{9A9CED85-6E3B-40A6-BEBD-AC5ADAE1B6A5}" dt="2022-05-10T15:07:11.706" v="62" actId="21"/>
          <ac:spMkLst>
            <pc:docMk/>
            <pc:sldMk cId="3757845183" sldId="2134806600"/>
            <ac:spMk id="65" creationId="{05A17DEC-DC16-4160-AD0B-098DEF4A6D7B}"/>
          </ac:spMkLst>
        </pc:spChg>
        <pc:spChg chg="add del">
          <ac:chgData name="Marc Benoliel" userId="6354638f-5644-4905-82fb-102461746f45" providerId="ADAL" clId="{9A9CED85-6E3B-40A6-BEBD-AC5ADAE1B6A5}" dt="2022-05-10T15:06:45.056" v="58" actId="478"/>
          <ac:spMkLst>
            <pc:docMk/>
            <pc:sldMk cId="3757845183" sldId="2134806600"/>
            <ac:spMk id="68" creationId="{3E8A479D-D208-4DB7-BA3B-3193EDB1AED6}"/>
          </ac:spMkLst>
        </pc:spChg>
        <pc:spChg chg="add del">
          <ac:chgData name="Marc Benoliel" userId="6354638f-5644-4905-82fb-102461746f45" providerId="ADAL" clId="{9A9CED85-6E3B-40A6-BEBD-AC5ADAE1B6A5}" dt="2022-05-10T15:06:45.056" v="58" actId="478"/>
          <ac:spMkLst>
            <pc:docMk/>
            <pc:sldMk cId="3757845183" sldId="2134806600"/>
            <ac:spMk id="69" creationId="{9035032B-47C2-4B31-9ACC-BD3A35AACCAF}"/>
          </ac:spMkLst>
        </pc:spChg>
        <pc:spChg chg="add del">
          <ac:chgData name="Marc Benoliel" userId="6354638f-5644-4905-82fb-102461746f45" providerId="ADAL" clId="{9A9CED85-6E3B-40A6-BEBD-AC5ADAE1B6A5}" dt="2022-05-10T15:06:45.056" v="58" actId="478"/>
          <ac:spMkLst>
            <pc:docMk/>
            <pc:sldMk cId="3757845183" sldId="2134806600"/>
            <ac:spMk id="70" creationId="{F913C3C3-CB3B-4FB1-BC72-3D7562E03CB9}"/>
          </ac:spMkLst>
        </pc:spChg>
        <pc:spChg chg="del">
          <ac:chgData name="Marc Benoliel" userId="6354638f-5644-4905-82fb-102461746f45" providerId="ADAL" clId="{9A9CED85-6E3B-40A6-BEBD-AC5ADAE1B6A5}" dt="2022-05-10T15:07:11.706" v="62" actId="21"/>
          <ac:spMkLst>
            <pc:docMk/>
            <pc:sldMk cId="3757845183" sldId="2134806600"/>
            <ac:spMk id="89" creationId="{620DA9FE-9470-4147-91F5-F9B75F518D4A}"/>
          </ac:spMkLst>
        </pc:spChg>
        <pc:spChg chg="del">
          <ac:chgData name="Marc Benoliel" userId="6354638f-5644-4905-82fb-102461746f45" providerId="ADAL" clId="{9A9CED85-6E3B-40A6-BEBD-AC5ADAE1B6A5}" dt="2022-05-10T15:07:11.706" v="62" actId="21"/>
          <ac:spMkLst>
            <pc:docMk/>
            <pc:sldMk cId="3757845183" sldId="2134806600"/>
            <ac:spMk id="91" creationId="{B97494E5-2DFC-4CC8-A9F4-D5ABBB2CBF84}"/>
          </ac:spMkLst>
        </pc:spChg>
        <pc:spChg chg="del">
          <ac:chgData name="Marc Benoliel" userId="6354638f-5644-4905-82fb-102461746f45" providerId="ADAL" clId="{9A9CED85-6E3B-40A6-BEBD-AC5ADAE1B6A5}" dt="2022-05-10T15:07:11.706" v="62" actId="21"/>
          <ac:spMkLst>
            <pc:docMk/>
            <pc:sldMk cId="3757845183" sldId="2134806600"/>
            <ac:spMk id="92" creationId="{325199DE-9960-439A-8910-B6C4BB43C548}"/>
          </ac:spMkLst>
        </pc:spChg>
        <pc:spChg chg="add del">
          <ac:chgData name="Marc Benoliel" userId="6354638f-5644-4905-82fb-102461746f45" providerId="ADAL" clId="{9A9CED85-6E3B-40A6-BEBD-AC5ADAE1B6A5}" dt="2022-05-10T15:06:45.056" v="58" actId="478"/>
          <ac:spMkLst>
            <pc:docMk/>
            <pc:sldMk cId="3757845183" sldId="2134806600"/>
            <ac:spMk id="103" creationId="{2D149762-F89C-48A1-AB68-A94381F33127}"/>
          </ac:spMkLst>
        </pc:spChg>
        <pc:spChg chg="add del">
          <ac:chgData name="Marc Benoliel" userId="6354638f-5644-4905-82fb-102461746f45" providerId="ADAL" clId="{9A9CED85-6E3B-40A6-BEBD-AC5ADAE1B6A5}" dt="2022-05-10T15:06:45.056" v="58" actId="478"/>
          <ac:spMkLst>
            <pc:docMk/>
            <pc:sldMk cId="3757845183" sldId="2134806600"/>
            <ac:spMk id="104" creationId="{318CF024-7922-45AB-80DB-73B320105058}"/>
          </ac:spMkLst>
        </pc:spChg>
        <pc:spChg chg="del">
          <ac:chgData name="Marc Benoliel" userId="6354638f-5644-4905-82fb-102461746f45" providerId="ADAL" clId="{9A9CED85-6E3B-40A6-BEBD-AC5ADAE1B6A5}" dt="2022-05-10T15:07:11.706" v="62" actId="21"/>
          <ac:spMkLst>
            <pc:docMk/>
            <pc:sldMk cId="3757845183" sldId="2134806600"/>
            <ac:spMk id="109" creationId="{29FE82DE-C562-4790-962F-BBA3476C122E}"/>
          </ac:spMkLst>
        </pc:spChg>
        <pc:spChg chg="del">
          <ac:chgData name="Marc Benoliel" userId="6354638f-5644-4905-82fb-102461746f45" providerId="ADAL" clId="{9A9CED85-6E3B-40A6-BEBD-AC5ADAE1B6A5}" dt="2022-05-10T15:07:11.706" v="62" actId="21"/>
          <ac:spMkLst>
            <pc:docMk/>
            <pc:sldMk cId="3757845183" sldId="2134806600"/>
            <ac:spMk id="111" creationId="{4264894C-16B0-4745-A82F-B3F4C460DCE2}"/>
          </ac:spMkLst>
        </pc:spChg>
        <pc:spChg chg="del">
          <ac:chgData name="Marc Benoliel" userId="6354638f-5644-4905-82fb-102461746f45" providerId="ADAL" clId="{9A9CED85-6E3B-40A6-BEBD-AC5ADAE1B6A5}" dt="2022-05-10T15:07:11.706" v="62" actId="21"/>
          <ac:spMkLst>
            <pc:docMk/>
            <pc:sldMk cId="3757845183" sldId="2134806600"/>
            <ac:spMk id="114" creationId="{E7752CA5-6CCA-48F7-933A-50BA67F388A9}"/>
          </ac:spMkLst>
        </pc:spChg>
        <pc:spChg chg="del">
          <ac:chgData name="Marc Benoliel" userId="6354638f-5644-4905-82fb-102461746f45" providerId="ADAL" clId="{9A9CED85-6E3B-40A6-BEBD-AC5ADAE1B6A5}" dt="2022-05-10T15:07:11.706" v="62" actId="21"/>
          <ac:spMkLst>
            <pc:docMk/>
            <pc:sldMk cId="3757845183" sldId="2134806600"/>
            <ac:spMk id="124" creationId="{DD76CE8C-A8BC-472D-9F52-348DA315CDCE}"/>
          </ac:spMkLst>
        </pc:spChg>
        <pc:spChg chg="del">
          <ac:chgData name="Marc Benoliel" userId="6354638f-5644-4905-82fb-102461746f45" providerId="ADAL" clId="{9A9CED85-6E3B-40A6-BEBD-AC5ADAE1B6A5}" dt="2022-05-10T15:07:11.706" v="62" actId="21"/>
          <ac:spMkLst>
            <pc:docMk/>
            <pc:sldMk cId="3757845183" sldId="2134806600"/>
            <ac:spMk id="125" creationId="{413A10EE-29CA-4A4B-A771-67D21B8177FC}"/>
          </ac:spMkLst>
        </pc:spChg>
        <pc:picChg chg="del">
          <ac:chgData name="Marc Benoliel" userId="6354638f-5644-4905-82fb-102461746f45" providerId="ADAL" clId="{9A9CED85-6E3B-40A6-BEBD-AC5ADAE1B6A5}" dt="2022-05-10T15:07:11.706" v="62" actId="21"/>
          <ac:picMkLst>
            <pc:docMk/>
            <pc:sldMk cId="3757845183" sldId="2134806600"/>
            <ac:picMk id="49" creationId="{7F387CC0-F866-4058-B368-4421C426F650}"/>
          </ac:picMkLst>
        </pc:picChg>
        <pc:picChg chg="del">
          <ac:chgData name="Marc Benoliel" userId="6354638f-5644-4905-82fb-102461746f45" providerId="ADAL" clId="{9A9CED85-6E3B-40A6-BEBD-AC5ADAE1B6A5}" dt="2022-05-10T15:07:11.706" v="62" actId="21"/>
          <ac:picMkLst>
            <pc:docMk/>
            <pc:sldMk cId="3757845183" sldId="2134806600"/>
            <ac:picMk id="53" creationId="{9E03DACB-FF6A-4CD6-8C05-8CE34E667A1F}"/>
          </ac:picMkLst>
        </pc:picChg>
        <pc:picChg chg="del">
          <ac:chgData name="Marc Benoliel" userId="6354638f-5644-4905-82fb-102461746f45" providerId="ADAL" clId="{9A9CED85-6E3B-40A6-BEBD-AC5ADAE1B6A5}" dt="2022-05-10T15:07:11.706" v="62" actId="21"/>
          <ac:picMkLst>
            <pc:docMk/>
            <pc:sldMk cId="3757845183" sldId="2134806600"/>
            <ac:picMk id="55" creationId="{DD4C0B15-D4A2-41FA-B262-C5A835E85942}"/>
          </ac:picMkLst>
        </pc:picChg>
        <pc:picChg chg="del">
          <ac:chgData name="Marc Benoliel" userId="6354638f-5644-4905-82fb-102461746f45" providerId="ADAL" clId="{9A9CED85-6E3B-40A6-BEBD-AC5ADAE1B6A5}" dt="2022-05-10T15:07:11.706" v="62" actId="21"/>
          <ac:picMkLst>
            <pc:docMk/>
            <pc:sldMk cId="3757845183" sldId="2134806600"/>
            <ac:picMk id="66" creationId="{2066EFEB-322C-4351-88D6-F6E035CBDA81}"/>
          </ac:picMkLst>
        </pc:picChg>
        <pc:picChg chg="del">
          <ac:chgData name="Marc Benoliel" userId="6354638f-5644-4905-82fb-102461746f45" providerId="ADAL" clId="{9A9CED85-6E3B-40A6-BEBD-AC5ADAE1B6A5}" dt="2022-05-10T15:07:11.706" v="62" actId="21"/>
          <ac:picMkLst>
            <pc:docMk/>
            <pc:sldMk cId="3757845183" sldId="2134806600"/>
            <ac:picMk id="88" creationId="{0517CE5E-2A61-48F5-8292-15EA1614BDB3}"/>
          </ac:picMkLst>
        </pc:picChg>
        <pc:picChg chg="del">
          <ac:chgData name="Marc Benoliel" userId="6354638f-5644-4905-82fb-102461746f45" providerId="ADAL" clId="{9A9CED85-6E3B-40A6-BEBD-AC5ADAE1B6A5}" dt="2022-05-10T15:07:11.706" v="62" actId="21"/>
          <ac:picMkLst>
            <pc:docMk/>
            <pc:sldMk cId="3757845183" sldId="2134806600"/>
            <ac:picMk id="90" creationId="{C3D7EB1C-1E7E-45AF-9FD2-3A2316383B9F}"/>
          </ac:picMkLst>
        </pc:picChg>
        <pc:picChg chg="del">
          <ac:chgData name="Marc Benoliel" userId="6354638f-5644-4905-82fb-102461746f45" providerId="ADAL" clId="{9A9CED85-6E3B-40A6-BEBD-AC5ADAE1B6A5}" dt="2022-05-10T15:07:11.706" v="62" actId="21"/>
          <ac:picMkLst>
            <pc:docMk/>
            <pc:sldMk cId="3757845183" sldId="2134806600"/>
            <ac:picMk id="93" creationId="{1A05D938-BCFF-4DF6-B225-AE717848F7CA}"/>
          </ac:picMkLst>
        </pc:picChg>
        <pc:picChg chg="del">
          <ac:chgData name="Marc Benoliel" userId="6354638f-5644-4905-82fb-102461746f45" providerId="ADAL" clId="{9A9CED85-6E3B-40A6-BEBD-AC5ADAE1B6A5}" dt="2022-05-10T15:07:11.706" v="62" actId="21"/>
          <ac:picMkLst>
            <pc:docMk/>
            <pc:sldMk cId="3757845183" sldId="2134806600"/>
            <ac:picMk id="101" creationId="{0D5941B6-ABF5-44AA-8CF8-C27EB60CF269}"/>
          </ac:picMkLst>
        </pc:picChg>
        <pc:picChg chg="del">
          <ac:chgData name="Marc Benoliel" userId="6354638f-5644-4905-82fb-102461746f45" providerId="ADAL" clId="{9A9CED85-6E3B-40A6-BEBD-AC5ADAE1B6A5}" dt="2022-05-10T15:07:11.706" v="62" actId="21"/>
          <ac:picMkLst>
            <pc:docMk/>
            <pc:sldMk cId="3757845183" sldId="2134806600"/>
            <ac:picMk id="110" creationId="{D9D9BEBA-9531-4ED1-81D0-0B2CB9AB4293}"/>
          </ac:picMkLst>
        </pc:picChg>
        <pc:picChg chg="del">
          <ac:chgData name="Marc Benoliel" userId="6354638f-5644-4905-82fb-102461746f45" providerId="ADAL" clId="{9A9CED85-6E3B-40A6-BEBD-AC5ADAE1B6A5}" dt="2022-05-10T15:07:11.706" v="62" actId="21"/>
          <ac:picMkLst>
            <pc:docMk/>
            <pc:sldMk cId="3757845183" sldId="2134806600"/>
            <ac:picMk id="112" creationId="{ACFEAF00-BFE3-4AF7-9F19-8B0F25B27740}"/>
          </ac:picMkLst>
        </pc:picChg>
        <pc:picChg chg="del">
          <ac:chgData name="Marc Benoliel" userId="6354638f-5644-4905-82fb-102461746f45" providerId="ADAL" clId="{9A9CED85-6E3B-40A6-BEBD-AC5ADAE1B6A5}" dt="2022-05-10T15:07:11.706" v="62" actId="21"/>
          <ac:picMkLst>
            <pc:docMk/>
            <pc:sldMk cId="3757845183" sldId="2134806600"/>
            <ac:picMk id="113" creationId="{A8F93CB8-3260-4D20-8AF9-822B7ACCEA98}"/>
          </ac:picMkLst>
        </pc:picChg>
      </pc:sldChg>
      <pc:sldChg chg="addSp modSp del mod">
        <pc:chgData name="Marc Benoliel" userId="6354638f-5644-4905-82fb-102461746f45" providerId="ADAL" clId="{9A9CED85-6E3B-40A6-BEBD-AC5ADAE1B6A5}" dt="2022-05-10T15:58:02.880" v="756" actId="47"/>
        <pc:sldMkLst>
          <pc:docMk/>
          <pc:sldMk cId="3951286793" sldId="2134806602"/>
        </pc:sldMkLst>
        <pc:spChg chg="add mod">
          <ac:chgData name="Marc Benoliel" userId="6354638f-5644-4905-82fb-102461746f45" providerId="ADAL" clId="{9A9CED85-6E3B-40A6-BEBD-AC5ADAE1B6A5}" dt="2022-05-10T15:22:13.155" v="228" actId="20577"/>
          <ac:spMkLst>
            <pc:docMk/>
            <pc:sldMk cId="3951286793" sldId="2134806602"/>
            <ac:spMk id="3" creationId="{9426096F-3F45-7FC8-4C88-312EA5C1B384}"/>
          </ac:spMkLst>
        </pc:spChg>
      </pc:sldChg>
      <pc:sldChg chg="addSp modSp">
        <pc:chgData name="Marc Benoliel" userId="6354638f-5644-4905-82fb-102461746f45" providerId="ADAL" clId="{9A9CED85-6E3B-40A6-BEBD-AC5ADAE1B6A5}" dt="2022-05-11T15:31:07.388" v="2141"/>
        <pc:sldMkLst>
          <pc:docMk/>
          <pc:sldMk cId="4009057633" sldId="2134806603"/>
        </pc:sldMkLst>
        <pc:spChg chg="add mod">
          <ac:chgData name="Marc Benoliel" userId="6354638f-5644-4905-82fb-102461746f45" providerId="ADAL" clId="{9A9CED85-6E3B-40A6-BEBD-AC5ADAE1B6A5}" dt="2022-05-11T15:31:07.388" v="2141"/>
          <ac:spMkLst>
            <pc:docMk/>
            <pc:sldMk cId="4009057633" sldId="2134806603"/>
            <ac:spMk id="17" creationId="{F89C77C0-4E1F-2AB5-D942-122396157240}"/>
          </ac:spMkLst>
        </pc:spChg>
      </pc:sldChg>
      <pc:sldChg chg="addSp delSp modSp add del mod modAnim">
        <pc:chgData name="Marc Benoliel" userId="6354638f-5644-4905-82fb-102461746f45" providerId="ADAL" clId="{9A9CED85-6E3B-40A6-BEBD-AC5ADAE1B6A5}" dt="2022-05-10T16:05:28.144" v="787" actId="47"/>
        <pc:sldMkLst>
          <pc:docMk/>
          <pc:sldMk cId="3828161862" sldId="2134806604"/>
        </pc:sldMkLst>
        <pc:spChg chg="mod">
          <ac:chgData name="Marc Benoliel" userId="6354638f-5644-4905-82fb-102461746f45" providerId="ADAL" clId="{9A9CED85-6E3B-40A6-BEBD-AC5ADAE1B6A5}" dt="2022-05-10T15:03:14.535" v="50" actId="20577"/>
          <ac:spMkLst>
            <pc:docMk/>
            <pc:sldMk cId="3828161862" sldId="2134806604"/>
            <ac:spMk id="3" creationId="{92B65C3A-EFC2-214D-AC2A-852FC78715CB}"/>
          </ac:spMkLst>
        </pc:spChg>
        <pc:spChg chg="del">
          <ac:chgData name="Marc Benoliel" userId="6354638f-5644-4905-82fb-102461746f45" providerId="ADAL" clId="{9A9CED85-6E3B-40A6-BEBD-AC5ADAE1B6A5}" dt="2022-05-10T15:02:25.119" v="4" actId="478"/>
          <ac:spMkLst>
            <pc:docMk/>
            <pc:sldMk cId="3828161862" sldId="2134806604"/>
            <ac:spMk id="35" creationId="{867FC801-85D7-1DF5-6024-53A991D62E21}"/>
          </ac:spMkLst>
        </pc:spChg>
        <pc:spChg chg="del">
          <ac:chgData name="Marc Benoliel" userId="6354638f-5644-4905-82fb-102461746f45" providerId="ADAL" clId="{9A9CED85-6E3B-40A6-BEBD-AC5ADAE1B6A5}" dt="2022-05-10T15:02:25.119" v="4" actId="478"/>
          <ac:spMkLst>
            <pc:docMk/>
            <pc:sldMk cId="3828161862" sldId="2134806604"/>
            <ac:spMk id="36" creationId="{601003E9-D231-22FF-8A25-63072D951DBB}"/>
          </ac:spMkLst>
        </pc:spChg>
        <pc:spChg chg="del">
          <ac:chgData name="Marc Benoliel" userId="6354638f-5644-4905-82fb-102461746f45" providerId="ADAL" clId="{9A9CED85-6E3B-40A6-BEBD-AC5ADAE1B6A5}" dt="2022-05-10T15:02:25.119" v="4" actId="478"/>
          <ac:spMkLst>
            <pc:docMk/>
            <pc:sldMk cId="3828161862" sldId="2134806604"/>
            <ac:spMk id="37" creationId="{3D271AF3-5A79-4296-066A-9D351376A4EE}"/>
          </ac:spMkLst>
        </pc:spChg>
        <pc:spChg chg="del">
          <ac:chgData name="Marc Benoliel" userId="6354638f-5644-4905-82fb-102461746f45" providerId="ADAL" clId="{9A9CED85-6E3B-40A6-BEBD-AC5ADAE1B6A5}" dt="2022-05-10T15:02:25.119" v="4" actId="478"/>
          <ac:spMkLst>
            <pc:docMk/>
            <pc:sldMk cId="3828161862" sldId="2134806604"/>
            <ac:spMk id="39" creationId="{E8A9C831-2B01-C14C-3CE6-400625ABD1A8}"/>
          </ac:spMkLst>
        </pc:spChg>
        <pc:spChg chg="del">
          <ac:chgData name="Marc Benoliel" userId="6354638f-5644-4905-82fb-102461746f45" providerId="ADAL" clId="{9A9CED85-6E3B-40A6-BEBD-AC5ADAE1B6A5}" dt="2022-05-10T15:02:25.119" v="4" actId="478"/>
          <ac:spMkLst>
            <pc:docMk/>
            <pc:sldMk cId="3828161862" sldId="2134806604"/>
            <ac:spMk id="40" creationId="{10AE9535-FDC5-7B11-4AF0-4224F0C47375}"/>
          </ac:spMkLst>
        </pc:spChg>
        <pc:spChg chg="del">
          <ac:chgData name="Marc Benoliel" userId="6354638f-5644-4905-82fb-102461746f45" providerId="ADAL" clId="{9A9CED85-6E3B-40A6-BEBD-AC5ADAE1B6A5}" dt="2022-05-10T15:02:25.119" v="4" actId="478"/>
          <ac:spMkLst>
            <pc:docMk/>
            <pc:sldMk cId="3828161862" sldId="2134806604"/>
            <ac:spMk id="57" creationId="{907937F0-7FAF-C3EB-D996-F27BAF82AAFB}"/>
          </ac:spMkLst>
        </pc:spChg>
        <pc:spChg chg="del">
          <ac:chgData name="Marc Benoliel" userId="6354638f-5644-4905-82fb-102461746f45" providerId="ADAL" clId="{9A9CED85-6E3B-40A6-BEBD-AC5ADAE1B6A5}" dt="2022-05-10T15:02:25.119" v="4" actId="478"/>
          <ac:spMkLst>
            <pc:docMk/>
            <pc:sldMk cId="3828161862" sldId="2134806604"/>
            <ac:spMk id="59" creationId="{980EFEC8-58F9-7604-F99E-2BEFC5A28005}"/>
          </ac:spMkLst>
        </pc:spChg>
        <pc:spChg chg="del">
          <ac:chgData name="Marc Benoliel" userId="6354638f-5644-4905-82fb-102461746f45" providerId="ADAL" clId="{9A9CED85-6E3B-40A6-BEBD-AC5ADAE1B6A5}" dt="2022-05-10T15:02:25.119" v="4" actId="478"/>
          <ac:spMkLst>
            <pc:docMk/>
            <pc:sldMk cId="3828161862" sldId="2134806604"/>
            <ac:spMk id="60" creationId="{37433EAC-D099-81BC-10E4-C20533F5541B}"/>
          </ac:spMkLst>
        </pc:spChg>
        <pc:spChg chg="add 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62" creationId="{0D456081-4CBF-7D0E-5EA2-B9648CB6E2AE}"/>
          </ac:spMkLst>
        </pc:spChg>
        <pc:spChg chg="add 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63" creationId="{44630DA0-95C2-00A3-BA7F-C65BC3DBDEB1}"/>
          </ac:spMkLst>
        </pc:spChg>
        <pc:spChg chg="add 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64" creationId="{5CC1A341-2EB7-D2B8-3E18-58FF80F84B20}"/>
          </ac:spMkLst>
        </pc:spChg>
        <pc:spChg chg="add 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65" creationId="{AF9AB29E-7D65-3FC0-D320-9775C87C8176}"/>
          </ac:spMkLst>
        </pc:spChg>
        <pc:spChg chg="add 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66" creationId="{6021EAB5-E513-80B4-49F4-4BDDD24CB09A}"/>
          </ac:spMkLst>
        </pc:spChg>
        <pc:spChg chg="add 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67" creationId="{87A27FBB-E1C7-C3A6-1C10-9CE61BF934EF}"/>
          </ac:spMkLst>
        </pc:spChg>
        <pc:spChg chg="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70" creationId="{994D2EF3-D16E-3137-20E6-7280D4A83D29}"/>
          </ac:spMkLst>
        </pc:spChg>
        <pc:spChg chg="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71" creationId="{DB861B34-9533-54C3-AEE0-BD4409AF20FF}"/>
          </ac:spMkLst>
        </pc:spChg>
        <pc:spChg chg="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72" creationId="{27081651-1D1B-9569-EAFE-BC3A2F68E0DC}"/>
          </ac:spMkLst>
        </pc:spChg>
        <pc:spChg chg="add 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73" creationId="{CA686967-1035-ADB2-98B2-0CD22227E778}"/>
          </ac:spMkLst>
        </pc:spChg>
        <pc:spChg chg="add 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74" creationId="{0DB42DB0-F189-2148-CB99-7E173A593134}"/>
          </ac:spMkLst>
        </pc:spChg>
        <pc:spChg chg="add 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75" creationId="{7A21DF48-78B4-98C0-B9E8-634423222EEC}"/>
          </ac:spMkLst>
        </pc:spChg>
        <pc:spChg chg="add 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76" creationId="{62B16014-D4B9-65EE-5F2B-88E98DBC661D}"/>
          </ac:spMkLst>
        </pc:spChg>
        <pc:spChg chg="add 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77" creationId="{8AFF5DA2-3460-7CA5-F708-B82AF68B4C4C}"/>
          </ac:spMkLst>
        </pc:spChg>
        <pc:spChg chg="add 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78" creationId="{88A84EC3-BCD2-8D65-DB1D-4BF9FF555E04}"/>
          </ac:spMkLst>
        </pc:spChg>
        <pc:spChg chg="add 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79" creationId="{3A2152EF-996F-8191-C14C-1C4E6E79FF70}"/>
          </ac:spMkLst>
        </pc:spChg>
        <pc:spChg chg="add 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80" creationId="{060F3653-AE86-B367-2EEF-8AA4E45675D5}"/>
          </ac:spMkLst>
        </pc:spChg>
        <pc:spChg chg="add 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81" creationId="{68E22D54-2E47-CF2C-29F2-F8466000B744}"/>
          </ac:spMkLst>
        </pc:spChg>
        <pc:spChg chg="add 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82" creationId="{BD504BB7-F296-4088-F7E5-C6675E7CD837}"/>
          </ac:spMkLst>
        </pc:spChg>
        <pc:spChg chg="add 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83" creationId="{CD4CB5CA-3779-E2E2-C45F-E974391DCF70}"/>
          </ac:spMkLst>
        </pc:spChg>
        <pc:spChg chg="add 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84" creationId="{6625F4E8-65F6-919F-03FF-45706E698A26}"/>
          </ac:spMkLst>
        </pc:spChg>
        <pc:spChg chg="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86" creationId="{3BBBFC1C-CE0F-6ED5-A285-4B9B40A7B54E}"/>
          </ac:spMkLst>
        </pc:spChg>
        <pc:spChg chg="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87" creationId="{C638B963-7DE3-82DF-E76F-225900DDBB09}"/>
          </ac:spMkLst>
        </pc:spChg>
        <pc:spChg chg="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88" creationId="{92228097-095C-3AED-C813-4AE468308E59}"/>
          </ac:spMkLst>
        </pc:spChg>
        <pc:spChg chg="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89" creationId="{FE2CD651-AAB1-B5C7-6E76-2221078A7EC0}"/>
          </ac:spMkLst>
        </pc:spChg>
        <pc:spChg chg="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90" creationId="{825B2E3E-D6F5-4AA8-97D5-D03D6ED1CDC4}"/>
          </ac:spMkLst>
        </pc:spChg>
        <pc:spChg chg="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91" creationId="{977D5F38-83CE-75CE-0BE6-924B046A41D8}"/>
          </ac:spMkLst>
        </pc:spChg>
        <pc:spChg chg="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92" creationId="{0A06198D-7CE4-ECAB-7D88-BBC471270642}"/>
          </ac:spMkLst>
        </pc:spChg>
        <pc:spChg chg="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93" creationId="{475460D6-2D8A-C23B-952A-C0EF1474D304}"/>
          </ac:spMkLst>
        </pc:spChg>
        <pc:spChg chg="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94" creationId="{5B48BF8B-E814-EB08-D1A0-28D3D955640A}"/>
          </ac:spMkLst>
        </pc:spChg>
        <pc:spChg chg="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95" creationId="{E4DDDE8E-60C0-9571-8F16-D76934E950EC}"/>
          </ac:spMkLst>
        </pc:spChg>
        <pc:spChg chg="add 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96" creationId="{4800ADC7-D329-D52A-A029-02EC1F6F1FCF}"/>
          </ac:spMkLst>
        </pc:spChg>
        <pc:spChg chg="add 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97" creationId="{73492703-E5BF-F281-A9F1-4212404B531B}"/>
          </ac:spMkLst>
        </pc:spChg>
        <pc:spChg chg="add 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98" creationId="{6BD6484D-FB9F-FCAC-DA6D-1DCBBFAE08D8}"/>
          </ac:spMkLst>
        </pc:spChg>
        <pc:spChg chg="add 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99" creationId="{8399216C-64D5-2FCE-1D44-6BEF597EA9C9}"/>
          </ac:spMkLst>
        </pc:spChg>
        <pc:spChg chg="add 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100" creationId="{786B22E0-DC26-B0F5-75D2-A0F996701F88}"/>
          </ac:spMkLst>
        </pc:spChg>
        <pc:spChg chg="add 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101" creationId="{2FC7986D-95B7-F8B2-B56D-2ADD95053951}"/>
          </ac:spMkLst>
        </pc:spChg>
        <pc:spChg chg="add 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102" creationId="{2D22684F-ED56-5D7B-7079-F43F0B0DE944}"/>
          </ac:spMkLst>
        </pc:spChg>
        <pc:spChg chg="add 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103" creationId="{1BC85ABB-C5F3-F21C-F58F-E3BDCD500B6C}"/>
          </ac:spMkLst>
        </pc:spChg>
        <pc:spChg chg="add 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104" creationId="{CA0AAB3C-78C7-A045-5334-C35BF33F025E}"/>
          </ac:spMkLst>
        </pc:spChg>
        <pc:spChg chg="add 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105" creationId="{D7A96B56-23E5-5E12-DDD4-320B92E968CB}"/>
          </ac:spMkLst>
        </pc:spChg>
        <pc:spChg chg="add 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106" creationId="{79426A57-FB55-404D-B850-B4AE13B235A6}"/>
          </ac:spMkLst>
        </pc:spChg>
        <pc:spChg chg="add 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107" creationId="{64D4668D-07E9-A37E-CF13-91B99D94ACDA}"/>
          </ac:spMkLst>
        </pc:spChg>
        <pc:spChg chg="add 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108" creationId="{AB0781D6-0B9A-4242-6E27-1A90E6F8F836}"/>
          </ac:spMkLst>
        </pc:spChg>
        <pc:spChg chg="add 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109" creationId="{7334B364-4F69-6D43-9A90-71FF84E8371E}"/>
          </ac:spMkLst>
        </pc:spChg>
        <pc:spChg chg="add 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110" creationId="{CA880804-80B3-EFD5-AC5A-F34CE68451E0}"/>
          </ac:spMkLst>
        </pc:spChg>
        <pc:spChg chg="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113" creationId="{AE17A8D8-A93A-EF67-E289-37191B66F54A}"/>
          </ac:spMkLst>
        </pc:spChg>
        <pc:spChg chg="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117" creationId="{DAC49245-0BE4-1C87-6285-5543AD574E85}"/>
          </ac:spMkLst>
        </pc:spChg>
        <pc:spChg chg="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119" creationId="{E7B38D6B-03B8-D36B-8E15-03A5A9FC4337}"/>
          </ac:spMkLst>
        </pc:spChg>
        <pc:spChg chg="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120" creationId="{F8BBDE77-C8A2-A5BC-C5B0-6CA771344DFA}"/>
          </ac:spMkLst>
        </pc:spChg>
        <pc:spChg chg="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121" creationId="{481E9F5E-16B0-57B5-406A-EB7DEFDF567B}"/>
          </ac:spMkLst>
        </pc:spChg>
        <pc:spChg chg="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122" creationId="{0EC97605-C697-AC40-7A6B-8EFE8A07D210}"/>
          </ac:spMkLst>
        </pc:spChg>
        <pc:spChg chg="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123" creationId="{076700E2-5EBD-AA8E-014C-34960F17CF6B}"/>
          </ac:spMkLst>
        </pc:spChg>
        <pc:spChg chg="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124" creationId="{52A77854-A8E6-B3F6-F19F-72404B4BC77F}"/>
          </ac:spMkLst>
        </pc:spChg>
        <pc:spChg chg="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125" creationId="{B983976A-F9EB-2C9B-F3CF-230C14AC54DA}"/>
          </ac:spMkLst>
        </pc:spChg>
        <pc:spChg chg="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126" creationId="{EED22984-6997-795B-A37D-C9A661FAF3BB}"/>
          </ac:spMkLst>
        </pc:spChg>
        <pc:spChg chg="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127" creationId="{E1545A32-C32D-5F62-E21D-D14F8481B3F7}"/>
          </ac:spMkLst>
        </pc:spChg>
        <pc:spChg chg="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128" creationId="{B7445111-485B-C53D-7306-3FB211DDD95F}"/>
          </ac:spMkLst>
        </pc:spChg>
        <pc:spChg chg="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129" creationId="{B332F877-A48A-FF73-0BB7-938176EE1A02}"/>
          </ac:spMkLst>
        </pc:spChg>
        <pc:spChg chg="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130" creationId="{BF1FF40A-7C26-441A-3D94-63C48F323A9B}"/>
          </ac:spMkLst>
        </pc:spChg>
        <pc:spChg chg="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131" creationId="{877D1712-0F41-AA38-3DEC-AEB5AE2BAB62}"/>
          </ac:spMkLst>
        </pc:spChg>
        <pc:spChg chg="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132" creationId="{3BA3FD4B-3737-A6AD-FE36-659E3C6F604C}"/>
          </ac:spMkLst>
        </pc:spChg>
        <pc:spChg chg="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133" creationId="{1F192FC9-A4E3-A0E0-CBD8-0FFF351CF6D5}"/>
          </ac:spMkLst>
        </pc:spChg>
        <pc:spChg chg="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134" creationId="{EB0EB588-9C22-E80E-3145-5F2EE62BE9D2}"/>
          </ac:spMkLst>
        </pc:spChg>
        <pc:spChg chg="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135" creationId="{42D4B1EE-33CC-4BE2-1163-EBA8896D9105}"/>
          </ac:spMkLst>
        </pc:spChg>
        <pc:spChg chg="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136" creationId="{0ECBC265-0F36-DAD4-1EB3-250C97D4222C}"/>
          </ac:spMkLst>
        </pc:spChg>
        <pc:spChg chg="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137" creationId="{A5C580A3-3EB3-7E68-D454-37CA66DD3AC8}"/>
          </ac:spMkLst>
        </pc:spChg>
        <pc:spChg chg="add mod">
          <ac:chgData name="Marc Benoliel" userId="6354638f-5644-4905-82fb-102461746f45" providerId="ADAL" clId="{9A9CED85-6E3B-40A6-BEBD-AC5ADAE1B6A5}" dt="2022-05-10T15:02:35.103" v="6"/>
          <ac:spMkLst>
            <pc:docMk/>
            <pc:sldMk cId="3828161862" sldId="2134806604"/>
            <ac:spMk id="138" creationId="{DD46BF5A-8DEE-CB8A-F9FB-20D65B083056}"/>
          </ac:spMkLst>
        </pc:spChg>
        <pc:grpChg chg="del">
          <ac:chgData name="Marc Benoliel" userId="6354638f-5644-4905-82fb-102461746f45" providerId="ADAL" clId="{9A9CED85-6E3B-40A6-BEBD-AC5ADAE1B6A5}" dt="2022-05-10T15:02:25.119" v="4" actId="478"/>
          <ac:grpSpMkLst>
            <pc:docMk/>
            <pc:sldMk cId="3828161862" sldId="2134806604"/>
            <ac:grpSpMk id="42" creationId="{92869FE8-97CB-2CF9-A514-1F3328ED8553}"/>
          </ac:grpSpMkLst>
        </pc:grpChg>
        <pc:grpChg chg="del">
          <ac:chgData name="Marc Benoliel" userId="6354638f-5644-4905-82fb-102461746f45" providerId="ADAL" clId="{9A9CED85-6E3B-40A6-BEBD-AC5ADAE1B6A5}" dt="2022-05-10T15:02:25.119" v="4" actId="478"/>
          <ac:grpSpMkLst>
            <pc:docMk/>
            <pc:sldMk cId="3828161862" sldId="2134806604"/>
            <ac:grpSpMk id="46" creationId="{8D62B012-A6BF-D78D-47BF-2BB0D11375BA}"/>
          </ac:grpSpMkLst>
        </pc:grpChg>
        <pc:grpChg chg="add mod">
          <ac:chgData name="Marc Benoliel" userId="6354638f-5644-4905-82fb-102461746f45" providerId="ADAL" clId="{9A9CED85-6E3B-40A6-BEBD-AC5ADAE1B6A5}" dt="2022-05-10T15:02:35.103" v="6"/>
          <ac:grpSpMkLst>
            <pc:docMk/>
            <pc:sldMk cId="3828161862" sldId="2134806604"/>
            <ac:grpSpMk id="69" creationId="{D440F0B1-7962-DD9A-7940-0DE0F6E59B6D}"/>
          </ac:grpSpMkLst>
        </pc:grpChg>
        <pc:grpChg chg="add mod">
          <ac:chgData name="Marc Benoliel" userId="6354638f-5644-4905-82fb-102461746f45" providerId="ADAL" clId="{9A9CED85-6E3B-40A6-BEBD-AC5ADAE1B6A5}" dt="2022-05-10T15:02:35.103" v="6"/>
          <ac:grpSpMkLst>
            <pc:docMk/>
            <pc:sldMk cId="3828161862" sldId="2134806604"/>
            <ac:grpSpMk id="85" creationId="{DAE4EEE7-87DE-DEEF-CE13-62D1D587E550}"/>
          </ac:grpSpMkLst>
        </pc:grpChg>
        <pc:grpChg chg="add mod">
          <ac:chgData name="Marc Benoliel" userId="6354638f-5644-4905-82fb-102461746f45" providerId="ADAL" clId="{9A9CED85-6E3B-40A6-BEBD-AC5ADAE1B6A5}" dt="2022-05-10T15:02:35.103" v="6"/>
          <ac:grpSpMkLst>
            <pc:docMk/>
            <pc:sldMk cId="3828161862" sldId="2134806604"/>
            <ac:grpSpMk id="111" creationId="{CAE7CD7F-F507-F247-0EE4-321F0EF57F02}"/>
          </ac:grpSpMkLst>
        </pc:grpChg>
        <pc:grpChg chg="mod">
          <ac:chgData name="Marc Benoliel" userId="6354638f-5644-4905-82fb-102461746f45" providerId="ADAL" clId="{9A9CED85-6E3B-40A6-BEBD-AC5ADAE1B6A5}" dt="2022-05-10T15:02:35.103" v="6"/>
          <ac:grpSpMkLst>
            <pc:docMk/>
            <pc:sldMk cId="3828161862" sldId="2134806604"/>
            <ac:grpSpMk id="112" creationId="{188B969B-AF79-05A3-E2BE-FBC87C7FD5B9}"/>
          </ac:grpSpMkLst>
        </pc:grpChg>
        <pc:grpChg chg="mod">
          <ac:chgData name="Marc Benoliel" userId="6354638f-5644-4905-82fb-102461746f45" providerId="ADAL" clId="{9A9CED85-6E3B-40A6-BEBD-AC5ADAE1B6A5}" dt="2022-05-10T15:02:35.103" v="6"/>
          <ac:grpSpMkLst>
            <pc:docMk/>
            <pc:sldMk cId="3828161862" sldId="2134806604"/>
            <ac:grpSpMk id="114" creationId="{BE8614ED-25C2-35C0-985E-B9ACCC60B545}"/>
          </ac:grpSpMkLst>
        </pc:grpChg>
        <pc:grpChg chg="mod">
          <ac:chgData name="Marc Benoliel" userId="6354638f-5644-4905-82fb-102461746f45" providerId="ADAL" clId="{9A9CED85-6E3B-40A6-BEBD-AC5ADAE1B6A5}" dt="2022-05-10T15:02:35.103" v="6"/>
          <ac:grpSpMkLst>
            <pc:docMk/>
            <pc:sldMk cId="3828161862" sldId="2134806604"/>
            <ac:grpSpMk id="115" creationId="{32521532-FD66-10E9-CB37-9B0A92CDE4AB}"/>
          </ac:grpSpMkLst>
        </pc:grpChg>
        <pc:grpChg chg="mod">
          <ac:chgData name="Marc Benoliel" userId="6354638f-5644-4905-82fb-102461746f45" providerId="ADAL" clId="{9A9CED85-6E3B-40A6-BEBD-AC5ADAE1B6A5}" dt="2022-05-10T15:02:35.103" v="6"/>
          <ac:grpSpMkLst>
            <pc:docMk/>
            <pc:sldMk cId="3828161862" sldId="2134806604"/>
            <ac:grpSpMk id="116" creationId="{4E28645A-3E78-5AAA-D923-0407F86454AD}"/>
          </ac:grpSpMkLst>
        </pc:grpChg>
        <pc:grpChg chg="mod">
          <ac:chgData name="Marc Benoliel" userId="6354638f-5644-4905-82fb-102461746f45" providerId="ADAL" clId="{9A9CED85-6E3B-40A6-BEBD-AC5ADAE1B6A5}" dt="2022-05-10T15:02:35.103" v="6"/>
          <ac:grpSpMkLst>
            <pc:docMk/>
            <pc:sldMk cId="3828161862" sldId="2134806604"/>
            <ac:grpSpMk id="118" creationId="{2E036CE3-5F4A-10FE-2D8E-090D3657CD38}"/>
          </ac:grpSpMkLst>
        </pc:grpChg>
        <pc:picChg chg="mod">
          <ac:chgData name="Marc Benoliel" userId="6354638f-5644-4905-82fb-102461746f45" providerId="ADAL" clId="{9A9CED85-6E3B-40A6-BEBD-AC5ADAE1B6A5}" dt="2022-05-10T15:02:47.994" v="7" actId="14100"/>
          <ac:picMkLst>
            <pc:docMk/>
            <pc:sldMk cId="3828161862" sldId="2134806604"/>
            <ac:picMk id="2" creationId="{7A7F6E2D-9791-DF45-818D-943EB3C9A9C7}"/>
          </ac:picMkLst>
        </pc:picChg>
        <pc:picChg chg="del">
          <ac:chgData name="Marc Benoliel" userId="6354638f-5644-4905-82fb-102461746f45" providerId="ADAL" clId="{9A9CED85-6E3B-40A6-BEBD-AC5ADAE1B6A5}" dt="2022-05-10T15:02:25.119" v="4" actId="478"/>
          <ac:picMkLst>
            <pc:docMk/>
            <pc:sldMk cId="3828161862" sldId="2134806604"/>
            <ac:picMk id="33" creationId="{F440DE47-BB8F-C88C-D5EA-E9200DB1C5AF}"/>
          </ac:picMkLst>
        </pc:picChg>
        <pc:picChg chg="del">
          <ac:chgData name="Marc Benoliel" userId="6354638f-5644-4905-82fb-102461746f45" providerId="ADAL" clId="{9A9CED85-6E3B-40A6-BEBD-AC5ADAE1B6A5}" dt="2022-05-10T15:02:25.119" v="4" actId="478"/>
          <ac:picMkLst>
            <pc:docMk/>
            <pc:sldMk cId="3828161862" sldId="2134806604"/>
            <ac:picMk id="38" creationId="{30433D26-5E84-0EF9-21BC-7AD130939E2E}"/>
          </ac:picMkLst>
        </pc:picChg>
        <pc:picChg chg="del">
          <ac:chgData name="Marc Benoliel" userId="6354638f-5644-4905-82fb-102461746f45" providerId="ADAL" clId="{9A9CED85-6E3B-40A6-BEBD-AC5ADAE1B6A5}" dt="2022-05-10T15:02:25.119" v="4" actId="478"/>
          <ac:picMkLst>
            <pc:docMk/>
            <pc:sldMk cId="3828161862" sldId="2134806604"/>
            <ac:picMk id="41" creationId="{909739B4-7F8F-119C-03E9-E10E298FFA14}"/>
          </ac:picMkLst>
        </pc:picChg>
        <pc:picChg chg="del">
          <ac:chgData name="Marc Benoliel" userId="6354638f-5644-4905-82fb-102461746f45" providerId="ADAL" clId="{9A9CED85-6E3B-40A6-BEBD-AC5ADAE1B6A5}" dt="2022-05-10T15:02:25.119" v="4" actId="478"/>
          <ac:picMkLst>
            <pc:docMk/>
            <pc:sldMk cId="3828161862" sldId="2134806604"/>
            <ac:picMk id="58" creationId="{60662949-5013-2058-0E29-F77844CBA902}"/>
          </ac:picMkLst>
        </pc:picChg>
        <pc:picChg chg="del">
          <ac:chgData name="Marc Benoliel" userId="6354638f-5644-4905-82fb-102461746f45" providerId="ADAL" clId="{9A9CED85-6E3B-40A6-BEBD-AC5ADAE1B6A5}" dt="2022-05-10T15:02:25.119" v="4" actId="478"/>
          <ac:picMkLst>
            <pc:docMk/>
            <pc:sldMk cId="3828161862" sldId="2134806604"/>
            <ac:picMk id="61" creationId="{07852B46-A60C-18E8-D9E3-A93375BECF36}"/>
          </ac:picMkLst>
        </pc:picChg>
        <pc:picChg chg="add mod">
          <ac:chgData name="Marc Benoliel" userId="6354638f-5644-4905-82fb-102461746f45" providerId="ADAL" clId="{9A9CED85-6E3B-40A6-BEBD-AC5ADAE1B6A5}" dt="2022-05-10T15:02:35.103" v="6"/>
          <ac:picMkLst>
            <pc:docMk/>
            <pc:sldMk cId="3828161862" sldId="2134806604"/>
            <ac:picMk id="68" creationId="{615ADE0F-2D6F-1203-77E9-295707D4BF73}"/>
          </ac:picMkLst>
        </pc:picChg>
        <pc:cxnChg chg="del">
          <ac:chgData name="Marc Benoliel" userId="6354638f-5644-4905-82fb-102461746f45" providerId="ADAL" clId="{9A9CED85-6E3B-40A6-BEBD-AC5ADAE1B6A5}" dt="2022-05-10T15:02:25.119" v="4" actId="478"/>
          <ac:cxnSpMkLst>
            <pc:docMk/>
            <pc:sldMk cId="3828161862" sldId="2134806604"/>
            <ac:cxnSpMk id="34" creationId="{89B7E891-6E67-66D7-D325-195232E5DA7C}"/>
          </ac:cxnSpMkLst>
        </pc:cxnChg>
      </pc:sldChg>
      <pc:sldChg chg="addSp delSp modSp add mod delAnim modAnim">
        <pc:chgData name="Marc Benoliel" userId="6354638f-5644-4905-82fb-102461746f45" providerId="ADAL" clId="{9A9CED85-6E3B-40A6-BEBD-AC5ADAE1B6A5}" dt="2022-05-11T15:29:02.097" v="2114" actId="1076"/>
        <pc:sldMkLst>
          <pc:docMk/>
          <pc:sldMk cId="3360149680" sldId="2134806605"/>
        </pc:sldMkLst>
        <pc:spChg chg="del mod">
          <ac:chgData name="Marc Benoliel" userId="6354638f-5644-4905-82fb-102461746f45" providerId="ADAL" clId="{9A9CED85-6E3B-40A6-BEBD-AC5ADAE1B6A5}" dt="2022-05-10T15:36:36.973" v="506" actId="478"/>
          <ac:spMkLst>
            <pc:docMk/>
            <pc:sldMk cId="3360149680" sldId="2134806605"/>
            <ac:spMk id="2" creationId="{70BFAA00-A8FB-47CA-9388-4CEF24E3B491}"/>
          </ac:spMkLst>
        </pc:spChg>
        <pc:spChg chg="del">
          <ac:chgData name="Marc Benoliel" userId="6354638f-5644-4905-82fb-102461746f45" providerId="ADAL" clId="{9A9CED85-6E3B-40A6-BEBD-AC5ADAE1B6A5}" dt="2022-05-10T15:10:23.509" v="71" actId="478"/>
          <ac:spMkLst>
            <pc:docMk/>
            <pc:sldMk cId="3360149680" sldId="2134806605"/>
            <ac:spMk id="4" creationId="{E27AE1EA-8400-41C6-B8AD-AED8C839F447}"/>
          </ac:spMkLst>
        </pc:spChg>
        <pc:spChg chg="del">
          <ac:chgData name="Marc Benoliel" userId="6354638f-5644-4905-82fb-102461746f45" providerId="ADAL" clId="{9A9CED85-6E3B-40A6-BEBD-AC5ADAE1B6A5}" dt="2022-05-10T15:10:16.227" v="70" actId="478"/>
          <ac:spMkLst>
            <pc:docMk/>
            <pc:sldMk cId="3360149680" sldId="2134806605"/>
            <ac:spMk id="5" creationId="{F77E5698-04D9-4CED-A68A-C6B49067DF0F}"/>
          </ac:spMkLst>
        </pc:spChg>
        <pc:spChg chg="del">
          <ac:chgData name="Marc Benoliel" userId="6354638f-5644-4905-82fb-102461746f45" providerId="ADAL" clId="{9A9CED85-6E3B-40A6-BEBD-AC5ADAE1B6A5}" dt="2022-05-10T15:10:16.227" v="70" actId="478"/>
          <ac:spMkLst>
            <pc:docMk/>
            <pc:sldMk cId="3360149680" sldId="2134806605"/>
            <ac:spMk id="6" creationId="{3B596E38-7885-4D51-94A3-1CD780089AA9}"/>
          </ac:spMkLst>
        </pc:spChg>
        <pc:spChg chg="del">
          <ac:chgData name="Marc Benoliel" userId="6354638f-5644-4905-82fb-102461746f45" providerId="ADAL" clId="{9A9CED85-6E3B-40A6-BEBD-AC5ADAE1B6A5}" dt="2022-05-10T15:10:16.227" v="70" actId="478"/>
          <ac:spMkLst>
            <pc:docMk/>
            <pc:sldMk cId="3360149680" sldId="2134806605"/>
            <ac:spMk id="7" creationId="{D1A5BBAA-A05E-4025-833C-FBCFB07B90F5}"/>
          </ac:spMkLst>
        </pc:spChg>
        <pc:spChg chg="del">
          <ac:chgData name="Marc Benoliel" userId="6354638f-5644-4905-82fb-102461746f45" providerId="ADAL" clId="{9A9CED85-6E3B-40A6-BEBD-AC5ADAE1B6A5}" dt="2022-05-10T15:10:16.227" v="70" actId="478"/>
          <ac:spMkLst>
            <pc:docMk/>
            <pc:sldMk cId="3360149680" sldId="2134806605"/>
            <ac:spMk id="11" creationId="{0799B53C-0797-46F6-86A3-A396A6F5D326}"/>
          </ac:spMkLst>
        </pc:spChg>
        <pc:spChg chg="del">
          <ac:chgData name="Marc Benoliel" userId="6354638f-5644-4905-82fb-102461746f45" providerId="ADAL" clId="{9A9CED85-6E3B-40A6-BEBD-AC5ADAE1B6A5}" dt="2022-05-10T15:10:16.227" v="70" actId="478"/>
          <ac:spMkLst>
            <pc:docMk/>
            <pc:sldMk cId="3360149680" sldId="2134806605"/>
            <ac:spMk id="17" creationId="{1862A6C1-06E3-484B-A1D6-87B3AF13B845}"/>
          </ac:spMkLst>
        </pc:spChg>
        <pc:spChg chg="del">
          <ac:chgData name="Marc Benoliel" userId="6354638f-5644-4905-82fb-102461746f45" providerId="ADAL" clId="{9A9CED85-6E3B-40A6-BEBD-AC5ADAE1B6A5}" dt="2022-05-10T15:10:16.227" v="70" actId="478"/>
          <ac:spMkLst>
            <pc:docMk/>
            <pc:sldMk cId="3360149680" sldId="2134806605"/>
            <ac:spMk id="18" creationId="{294C7A9E-98F7-4046-994D-6E9DE2C27B66}"/>
          </ac:spMkLst>
        </pc:spChg>
        <pc:spChg chg="del">
          <ac:chgData name="Marc Benoliel" userId="6354638f-5644-4905-82fb-102461746f45" providerId="ADAL" clId="{9A9CED85-6E3B-40A6-BEBD-AC5ADAE1B6A5}" dt="2022-05-10T15:10:16.227" v="70" actId="478"/>
          <ac:spMkLst>
            <pc:docMk/>
            <pc:sldMk cId="3360149680" sldId="2134806605"/>
            <ac:spMk id="32" creationId="{AAB9F1F3-A063-4845-AB94-5FE0F4CF7D9B}"/>
          </ac:spMkLst>
        </pc:spChg>
        <pc:spChg chg="del">
          <ac:chgData name="Marc Benoliel" userId="6354638f-5644-4905-82fb-102461746f45" providerId="ADAL" clId="{9A9CED85-6E3B-40A6-BEBD-AC5ADAE1B6A5}" dt="2022-05-10T15:10:16.227" v="70" actId="478"/>
          <ac:spMkLst>
            <pc:docMk/>
            <pc:sldMk cId="3360149680" sldId="2134806605"/>
            <ac:spMk id="34" creationId="{9B145997-59F7-4516-90DD-8DABC90D3DAE}"/>
          </ac:spMkLst>
        </pc:spChg>
        <pc:spChg chg="del">
          <ac:chgData name="Marc Benoliel" userId="6354638f-5644-4905-82fb-102461746f45" providerId="ADAL" clId="{9A9CED85-6E3B-40A6-BEBD-AC5ADAE1B6A5}" dt="2022-05-10T15:10:16.227" v="70" actId="478"/>
          <ac:spMkLst>
            <pc:docMk/>
            <pc:sldMk cId="3360149680" sldId="2134806605"/>
            <ac:spMk id="36" creationId="{A4923E75-F0E6-4A07-BCFD-F494F0CDA373}"/>
          </ac:spMkLst>
        </pc:spChg>
        <pc:spChg chg="del">
          <ac:chgData name="Marc Benoliel" userId="6354638f-5644-4905-82fb-102461746f45" providerId="ADAL" clId="{9A9CED85-6E3B-40A6-BEBD-AC5ADAE1B6A5}" dt="2022-05-10T15:10:16.227" v="70" actId="478"/>
          <ac:spMkLst>
            <pc:docMk/>
            <pc:sldMk cId="3360149680" sldId="2134806605"/>
            <ac:spMk id="37" creationId="{AFF9DD47-7FBD-4429-8245-83D13F131B4E}"/>
          </ac:spMkLst>
        </pc:spChg>
        <pc:spChg chg="del">
          <ac:chgData name="Marc Benoliel" userId="6354638f-5644-4905-82fb-102461746f45" providerId="ADAL" clId="{9A9CED85-6E3B-40A6-BEBD-AC5ADAE1B6A5}" dt="2022-05-10T15:10:16.227" v="70" actId="478"/>
          <ac:spMkLst>
            <pc:docMk/>
            <pc:sldMk cId="3360149680" sldId="2134806605"/>
            <ac:spMk id="39" creationId="{B2C968B4-CFCC-459E-944B-73DE983D8163}"/>
          </ac:spMkLst>
        </pc:spChg>
        <pc:spChg chg="del">
          <ac:chgData name="Marc Benoliel" userId="6354638f-5644-4905-82fb-102461746f45" providerId="ADAL" clId="{9A9CED85-6E3B-40A6-BEBD-AC5ADAE1B6A5}" dt="2022-05-10T15:10:16.227" v="70" actId="478"/>
          <ac:spMkLst>
            <pc:docMk/>
            <pc:sldMk cId="3360149680" sldId="2134806605"/>
            <ac:spMk id="41" creationId="{B0196AA7-E0B1-4BF7-81AB-A89B704D0076}"/>
          </ac:spMkLst>
        </pc:spChg>
        <pc:spChg chg="mod">
          <ac:chgData name="Marc Benoliel" userId="6354638f-5644-4905-82fb-102461746f45" providerId="ADAL" clId="{9A9CED85-6E3B-40A6-BEBD-AC5ADAE1B6A5}" dt="2022-05-11T15:08:21.870" v="1778" actId="403"/>
          <ac:spMkLst>
            <pc:docMk/>
            <pc:sldMk cId="3360149680" sldId="2134806605"/>
            <ac:spMk id="44" creationId="{1AD98D7E-E75E-CDD8-4996-7A3723A12AC7}"/>
          </ac:spMkLst>
        </pc:spChg>
        <pc:spChg chg="mod">
          <ac:chgData name="Marc Benoliel" userId="6354638f-5644-4905-82fb-102461746f45" providerId="ADAL" clId="{9A9CED85-6E3B-40A6-BEBD-AC5ADAE1B6A5}" dt="2022-05-11T15:08:21.870" v="1778" actId="403"/>
          <ac:spMkLst>
            <pc:docMk/>
            <pc:sldMk cId="3360149680" sldId="2134806605"/>
            <ac:spMk id="46" creationId="{BA5E687F-E05A-0E16-CF8E-D02BEAC3DBC3}"/>
          </ac:spMkLst>
        </pc:spChg>
        <pc:spChg chg="mod">
          <ac:chgData name="Marc Benoliel" userId="6354638f-5644-4905-82fb-102461746f45" providerId="ADAL" clId="{9A9CED85-6E3B-40A6-BEBD-AC5ADAE1B6A5}" dt="2022-05-11T15:08:21.870" v="1778" actId="403"/>
          <ac:spMkLst>
            <pc:docMk/>
            <pc:sldMk cId="3360149680" sldId="2134806605"/>
            <ac:spMk id="52" creationId="{A06FC4F4-304F-0E2F-1D0A-8FF5F75FCA18}"/>
          </ac:spMkLst>
        </pc:spChg>
        <pc:spChg chg="del">
          <ac:chgData name="Marc Benoliel" userId="6354638f-5644-4905-82fb-102461746f45" providerId="ADAL" clId="{9A9CED85-6E3B-40A6-BEBD-AC5ADAE1B6A5}" dt="2022-05-10T15:10:24.541" v="72" actId="478"/>
          <ac:spMkLst>
            <pc:docMk/>
            <pc:sldMk cId="3360149680" sldId="2134806605"/>
            <ac:spMk id="53" creationId="{6CF0F814-13C6-48F5-816F-E97595040C63}"/>
          </ac:spMkLst>
        </pc:spChg>
        <pc:spChg chg="add del mod">
          <ac:chgData name="Marc Benoliel" userId="6354638f-5644-4905-82fb-102461746f45" providerId="ADAL" clId="{9A9CED85-6E3B-40A6-BEBD-AC5ADAE1B6A5}" dt="2022-05-11T15:07:24.292" v="1713" actId="22"/>
          <ac:spMkLst>
            <pc:docMk/>
            <pc:sldMk cId="3360149680" sldId="2134806605"/>
            <ac:spMk id="53" creationId="{E7F00475-F39B-0C98-170F-836E09D53BB2}"/>
          </ac:spMkLst>
        </pc:spChg>
        <pc:spChg chg="del">
          <ac:chgData name="Marc Benoliel" userId="6354638f-5644-4905-82fb-102461746f45" providerId="ADAL" clId="{9A9CED85-6E3B-40A6-BEBD-AC5ADAE1B6A5}" dt="2022-05-10T15:10:16.227" v="70" actId="478"/>
          <ac:spMkLst>
            <pc:docMk/>
            <pc:sldMk cId="3360149680" sldId="2134806605"/>
            <ac:spMk id="54" creationId="{6AB10E7C-D201-435B-9416-717E0A64FA93}"/>
          </ac:spMkLst>
        </pc:spChg>
        <pc:spChg chg="add mod">
          <ac:chgData name="Marc Benoliel" userId="6354638f-5644-4905-82fb-102461746f45" providerId="ADAL" clId="{9A9CED85-6E3B-40A6-BEBD-AC5ADAE1B6A5}" dt="2022-05-11T15:29:02.097" v="2114" actId="1076"/>
          <ac:spMkLst>
            <pc:docMk/>
            <pc:sldMk cId="3360149680" sldId="2134806605"/>
            <ac:spMk id="54" creationId="{E7091F50-F445-4888-FE90-4077345F1C23}"/>
          </ac:spMkLst>
        </pc:spChg>
        <pc:spChg chg="mod">
          <ac:chgData name="Marc Benoliel" userId="6354638f-5644-4905-82fb-102461746f45" providerId="ADAL" clId="{9A9CED85-6E3B-40A6-BEBD-AC5ADAE1B6A5}" dt="2022-05-11T15:08:21.870" v="1778" actId="403"/>
          <ac:spMkLst>
            <pc:docMk/>
            <pc:sldMk cId="3360149680" sldId="2134806605"/>
            <ac:spMk id="57" creationId="{C7A6E107-9D3E-410A-FB62-42F17EB98CD1}"/>
          </ac:spMkLst>
        </pc:spChg>
        <pc:spChg chg="del">
          <ac:chgData name="Marc Benoliel" userId="6354638f-5644-4905-82fb-102461746f45" providerId="ADAL" clId="{9A9CED85-6E3B-40A6-BEBD-AC5ADAE1B6A5}" dt="2022-05-10T15:10:16.227" v="70" actId="478"/>
          <ac:spMkLst>
            <pc:docMk/>
            <pc:sldMk cId="3360149680" sldId="2134806605"/>
            <ac:spMk id="58" creationId="{E39E8C60-5A37-4D41-8A69-0777193CC2F6}"/>
          </ac:spMkLst>
        </pc:spChg>
        <pc:spChg chg="del">
          <ac:chgData name="Marc Benoliel" userId="6354638f-5644-4905-82fb-102461746f45" providerId="ADAL" clId="{9A9CED85-6E3B-40A6-BEBD-AC5ADAE1B6A5}" dt="2022-05-10T15:10:16.227" v="70" actId="478"/>
          <ac:spMkLst>
            <pc:docMk/>
            <pc:sldMk cId="3360149680" sldId="2134806605"/>
            <ac:spMk id="59" creationId="{4609ED0D-DE45-47BB-978F-3AE3FA817D39}"/>
          </ac:spMkLst>
        </pc:spChg>
        <pc:spChg chg="del">
          <ac:chgData name="Marc Benoliel" userId="6354638f-5644-4905-82fb-102461746f45" providerId="ADAL" clId="{9A9CED85-6E3B-40A6-BEBD-AC5ADAE1B6A5}" dt="2022-05-10T15:10:16.227" v="70" actId="478"/>
          <ac:spMkLst>
            <pc:docMk/>
            <pc:sldMk cId="3360149680" sldId="2134806605"/>
            <ac:spMk id="60" creationId="{FEDEB790-8DD7-4510-94F5-A92082937DD7}"/>
          </ac:spMkLst>
        </pc:spChg>
        <pc:spChg chg="mod">
          <ac:chgData name="Marc Benoliel" userId="6354638f-5644-4905-82fb-102461746f45" providerId="ADAL" clId="{9A9CED85-6E3B-40A6-BEBD-AC5ADAE1B6A5}" dt="2022-05-11T15:08:21.870" v="1778" actId="403"/>
          <ac:spMkLst>
            <pc:docMk/>
            <pc:sldMk cId="3360149680" sldId="2134806605"/>
            <ac:spMk id="64" creationId="{5F376A8E-B1B9-50F2-1592-628C72377175}"/>
          </ac:spMkLst>
        </pc:spChg>
        <pc:spChg chg="mod">
          <ac:chgData name="Marc Benoliel" userId="6354638f-5644-4905-82fb-102461746f45" providerId="ADAL" clId="{9A9CED85-6E3B-40A6-BEBD-AC5ADAE1B6A5}" dt="2022-05-11T15:08:21.870" v="1778" actId="403"/>
          <ac:spMkLst>
            <pc:docMk/>
            <pc:sldMk cId="3360149680" sldId="2134806605"/>
            <ac:spMk id="70" creationId="{F0E3D073-BF85-5E5C-4CDA-175EDFC16875}"/>
          </ac:spMkLst>
        </pc:spChg>
        <pc:spChg chg="add del mod">
          <ac:chgData name="Marc Benoliel" userId="6354638f-5644-4905-82fb-102461746f45" providerId="ADAL" clId="{9A9CED85-6E3B-40A6-BEBD-AC5ADAE1B6A5}" dt="2022-05-10T15:14:19.530" v="150" actId="478"/>
          <ac:spMkLst>
            <pc:docMk/>
            <pc:sldMk cId="3360149680" sldId="2134806605"/>
            <ac:spMk id="72" creationId="{B14FCF19-CBB5-082B-1983-8602916E8AD7}"/>
          </ac:spMkLst>
        </pc:spChg>
        <pc:spChg chg="add mod">
          <ac:chgData name="Marc Benoliel" userId="6354638f-5644-4905-82fb-102461746f45" providerId="ADAL" clId="{9A9CED85-6E3B-40A6-BEBD-AC5ADAE1B6A5}" dt="2022-05-11T15:08:21.870" v="1778" actId="403"/>
          <ac:spMkLst>
            <pc:docMk/>
            <pc:sldMk cId="3360149680" sldId="2134806605"/>
            <ac:spMk id="74" creationId="{0F1740B7-B041-5608-83D3-4C715B23D4A3}"/>
          </ac:spMkLst>
        </pc:spChg>
        <pc:spChg chg="add mod">
          <ac:chgData name="Marc Benoliel" userId="6354638f-5644-4905-82fb-102461746f45" providerId="ADAL" clId="{9A9CED85-6E3B-40A6-BEBD-AC5ADAE1B6A5}" dt="2022-05-11T15:08:21.870" v="1778" actId="403"/>
          <ac:spMkLst>
            <pc:docMk/>
            <pc:sldMk cId="3360149680" sldId="2134806605"/>
            <ac:spMk id="75" creationId="{E9A42723-36A0-AE17-5017-C584AD59266C}"/>
          </ac:spMkLst>
        </pc:spChg>
        <pc:spChg chg="add mod">
          <ac:chgData name="Marc Benoliel" userId="6354638f-5644-4905-82fb-102461746f45" providerId="ADAL" clId="{9A9CED85-6E3B-40A6-BEBD-AC5ADAE1B6A5}" dt="2022-05-11T15:08:21.870" v="1778" actId="403"/>
          <ac:spMkLst>
            <pc:docMk/>
            <pc:sldMk cId="3360149680" sldId="2134806605"/>
            <ac:spMk id="76" creationId="{9D0D03B8-A1B1-A811-DBB9-87312B2A9DBF}"/>
          </ac:spMkLst>
        </pc:spChg>
        <pc:spChg chg="add mod">
          <ac:chgData name="Marc Benoliel" userId="6354638f-5644-4905-82fb-102461746f45" providerId="ADAL" clId="{9A9CED85-6E3B-40A6-BEBD-AC5ADAE1B6A5}" dt="2022-05-11T15:08:10.450" v="1777" actId="1076"/>
          <ac:spMkLst>
            <pc:docMk/>
            <pc:sldMk cId="3360149680" sldId="2134806605"/>
            <ac:spMk id="77" creationId="{29D9015E-45B4-C637-22C4-85A845717B25}"/>
          </ac:spMkLst>
        </pc:spChg>
        <pc:spChg chg="add mod">
          <ac:chgData name="Marc Benoliel" userId="6354638f-5644-4905-82fb-102461746f45" providerId="ADAL" clId="{9A9CED85-6E3B-40A6-BEBD-AC5ADAE1B6A5}" dt="2022-05-11T15:08:03.717" v="1776" actId="1036"/>
          <ac:spMkLst>
            <pc:docMk/>
            <pc:sldMk cId="3360149680" sldId="2134806605"/>
            <ac:spMk id="78" creationId="{2BD6A1B6-461B-8E8A-2768-7AC6637AB9A6}"/>
          </ac:spMkLst>
        </pc:spChg>
        <pc:spChg chg="add mod">
          <ac:chgData name="Marc Benoliel" userId="6354638f-5644-4905-82fb-102461746f45" providerId="ADAL" clId="{9A9CED85-6E3B-40A6-BEBD-AC5ADAE1B6A5}" dt="2022-05-11T15:08:03.717" v="1776" actId="1036"/>
          <ac:spMkLst>
            <pc:docMk/>
            <pc:sldMk cId="3360149680" sldId="2134806605"/>
            <ac:spMk id="79" creationId="{E5A4B224-72BA-6606-87F0-508FF9268347}"/>
          </ac:spMkLst>
        </pc:spChg>
        <pc:spChg chg="add mod">
          <ac:chgData name="Marc Benoliel" userId="6354638f-5644-4905-82fb-102461746f45" providerId="ADAL" clId="{9A9CED85-6E3B-40A6-BEBD-AC5ADAE1B6A5}" dt="2022-05-11T15:08:03.717" v="1776" actId="1036"/>
          <ac:spMkLst>
            <pc:docMk/>
            <pc:sldMk cId="3360149680" sldId="2134806605"/>
            <ac:spMk id="80" creationId="{F6DC42C0-A317-0F3A-3972-30137FA51315}"/>
          </ac:spMkLst>
        </pc:spChg>
        <pc:spChg chg="add mod">
          <ac:chgData name="Marc Benoliel" userId="6354638f-5644-4905-82fb-102461746f45" providerId="ADAL" clId="{9A9CED85-6E3B-40A6-BEBD-AC5ADAE1B6A5}" dt="2022-05-11T15:08:21.870" v="1778" actId="403"/>
          <ac:spMkLst>
            <pc:docMk/>
            <pc:sldMk cId="3360149680" sldId="2134806605"/>
            <ac:spMk id="81" creationId="{3F3DC35A-5219-D79E-98A0-734354D4567F}"/>
          </ac:spMkLst>
        </pc:spChg>
        <pc:spChg chg="add del mod">
          <ac:chgData name="Marc Benoliel" userId="6354638f-5644-4905-82fb-102461746f45" providerId="ADAL" clId="{9A9CED85-6E3B-40A6-BEBD-AC5ADAE1B6A5}" dt="2022-05-10T15:14:21.064" v="151" actId="478"/>
          <ac:spMkLst>
            <pc:docMk/>
            <pc:sldMk cId="3360149680" sldId="2134806605"/>
            <ac:spMk id="82" creationId="{982C5C21-5D94-7116-7CA7-A3705BE313FC}"/>
          </ac:spMkLst>
        </pc:spChg>
        <pc:spChg chg="add mod">
          <ac:chgData name="Marc Benoliel" userId="6354638f-5644-4905-82fb-102461746f45" providerId="ADAL" clId="{9A9CED85-6E3B-40A6-BEBD-AC5ADAE1B6A5}" dt="2022-05-11T15:07:43.296" v="1714" actId="1076"/>
          <ac:spMkLst>
            <pc:docMk/>
            <pc:sldMk cId="3360149680" sldId="2134806605"/>
            <ac:spMk id="84" creationId="{C7A5DBB3-F76F-3E3D-BD79-D3A111084DEC}"/>
          </ac:spMkLst>
        </pc:spChg>
        <pc:spChg chg="add del mod">
          <ac:chgData name="Marc Benoliel" userId="6354638f-5644-4905-82fb-102461746f45" providerId="ADAL" clId="{9A9CED85-6E3B-40A6-BEBD-AC5ADAE1B6A5}" dt="2022-05-10T15:11:02.670" v="87" actId="478"/>
          <ac:spMkLst>
            <pc:docMk/>
            <pc:sldMk cId="3360149680" sldId="2134806605"/>
            <ac:spMk id="85" creationId="{3FEFE454-C271-FBAE-AA66-5C60F978EB74}"/>
          </ac:spMkLst>
        </pc:spChg>
        <pc:spChg chg="add del mod">
          <ac:chgData name="Marc Benoliel" userId="6354638f-5644-4905-82fb-102461746f45" providerId="ADAL" clId="{9A9CED85-6E3B-40A6-BEBD-AC5ADAE1B6A5}" dt="2022-05-10T16:08:54.780" v="790" actId="478"/>
          <ac:spMkLst>
            <pc:docMk/>
            <pc:sldMk cId="3360149680" sldId="2134806605"/>
            <ac:spMk id="87" creationId="{244448F0-FC1C-E72B-14C6-E93C0A1B8096}"/>
          </ac:spMkLst>
        </pc:spChg>
        <pc:spChg chg="add del mod">
          <ac:chgData name="Marc Benoliel" userId="6354638f-5644-4905-82fb-102461746f45" providerId="ADAL" clId="{9A9CED85-6E3B-40A6-BEBD-AC5ADAE1B6A5}" dt="2022-05-10T16:08:54.780" v="790" actId="478"/>
          <ac:spMkLst>
            <pc:docMk/>
            <pc:sldMk cId="3360149680" sldId="2134806605"/>
            <ac:spMk id="88" creationId="{9481EC1C-40F5-CB12-5A55-E86CBD7C9F91}"/>
          </ac:spMkLst>
        </pc:spChg>
        <pc:spChg chg="add del mod">
          <ac:chgData name="Marc Benoliel" userId="6354638f-5644-4905-82fb-102461746f45" providerId="ADAL" clId="{9A9CED85-6E3B-40A6-BEBD-AC5ADAE1B6A5}" dt="2022-05-10T16:08:54.780" v="790" actId="478"/>
          <ac:spMkLst>
            <pc:docMk/>
            <pc:sldMk cId="3360149680" sldId="2134806605"/>
            <ac:spMk id="89" creationId="{E42D914C-F9FF-58EF-3002-FC5DC928C9DA}"/>
          </ac:spMkLst>
        </pc:spChg>
        <pc:spChg chg="add del mod">
          <ac:chgData name="Marc Benoliel" userId="6354638f-5644-4905-82fb-102461746f45" providerId="ADAL" clId="{9A9CED85-6E3B-40A6-BEBD-AC5ADAE1B6A5}" dt="2022-05-10T16:08:54.780" v="790" actId="478"/>
          <ac:spMkLst>
            <pc:docMk/>
            <pc:sldMk cId="3360149680" sldId="2134806605"/>
            <ac:spMk id="92" creationId="{AC48896D-36D8-20AE-3448-3C2D04F4A8BF}"/>
          </ac:spMkLst>
        </pc:spChg>
        <pc:spChg chg="add mod">
          <ac:chgData name="Marc Benoliel" userId="6354638f-5644-4905-82fb-102461746f45" providerId="ADAL" clId="{9A9CED85-6E3B-40A6-BEBD-AC5ADAE1B6A5}" dt="2022-05-10T15:58:15.257" v="757" actId="1076"/>
          <ac:spMkLst>
            <pc:docMk/>
            <pc:sldMk cId="3360149680" sldId="2134806605"/>
            <ac:spMk id="95" creationId="{67A5319D-9274-BFF8-FD40-09F790F554FB}"/>
          </ac:spMkLst>
        </pc:spChg>
        <pc:spChg chg="add mod">
          <ac:chgData name="Marc Benoliel" userId="6354638f-5644-4905-82fb-102461746f45" providerId="ADAL" clId="{9A9CED85-6E3B-40A6-BEBD-AC5ADAE1B6A5}" dt="2022-05-11T15:08:28.653" v="1779" actId="403"/>
          <ac:spMkLst>
            <pc:docMk/>
            <pc:sldMk cId="3360149680" sldId="2134806605"/>
            <ac:spMk id="96" creationId="{3F1B7350-3524-91BB-8BB1-47E08DFC41CA}"/>
          </ac:spMkLst>
        </pc:spChg>
        <pc:spChg chg="add mod">
          <ac:chgData name="Marc Benoliel" userId="6354638f-5644-4905-82fb-102461746f45" providerId="ADAL" clId="{9A9CED85-6E3B-40A6-BEBD-AC5ADAE1B6A5}" dt="2022-05-11T15:08:28.653" v="1779" actId="403"/>
          <ac:spMkLst>
            <pc:docMk/>
            <pc:sldMk cId="3360149680" sldId="2134806605"/>
            <ac:spMk id="97" creationId="{4E1851B7-D2D0-2005-D70C-967F73B1AC96}"/>
          </ac:spMkLst>
        </pc:spChg>
        <pc:spChg chg="add mod">
          <ac:chgData name="Marc Benoliel" userId="6354638f-5644-4905-82fb-102461746f45" providerId="ADAL" clId="{9A9CED85-6E3B-40A6-BEBD-AC5ADAE1B6A5}" dt="2022-05-11T15:08:28.653" v="1779" actId="403"/>
          <ac:spMkLst>
            <pc:docMk/>
            <pc:sldMk cId="3360149680" sldId="2134806605"/>
            <ac:spMk id="98" creationId="{447BD699-521F-743B-0BB1-191B61F2E529}"/>
          </ac:spMkLst>
        </pc:spChg>
        <pc:spChg chg="add mod">
          <ac:chgData name="Marc Benoliel" userId="6354638f-5644-4905-82fb-102461746f45" providerId="ADAL" clId="{9A9CED85-6E3B-40A6-BEBD-AC5ADAE1B6A5}" dt="2022-05-11T15:08:28.653" v="1779" actId="403"/>
          <ac:spMkLst>
            <pc:docMk/>
            <pc:sldMk cId="3360149680" sldId="2134806605"/>
            <ac:spMk id="102" creationId="{FFEE0E1C-FAD5-7979-D43B-D5354684F0FE}"/>
          </ac:spMkLst>
        </pc:spChg>
        <pc:spChg chg="add mod">
          <ac:chgData name="Marc Benoliel" userId="6354638f-5644-4905-82fb-102461746f45" providerId="ADAL" clId="{9A9CED85-6E3B-40A6-BEBD-AC5ADAE1B6A5}" dt="2022-05-11T15:08:21.870" v="1778" actId="403"/>
          <ac:spMkLst>
            <pc:docMk/>
            <pc:sldMk cId="3360149680" sldId="2134806605"/>
            <ac:spMk id="104" creationId="{DB9D408C-8394-F4ED-78C4-85C638FB5014}"/>
          </ac:spMkLst>
        </pc:spChg>
        <pc:spChg chg="add mod">
          <ac:chgData name="Marc Benoliel" userId="6354638f-5644-4905-82fb-102461746f45" providerId="ADAL" clId="{9A9CED85-6E3B-40A6-BEBD-AC5ADAE1B6A5}" dt="2022-05-11T15:08:03.717" v="1776" actId="1036"/>
          <ac:spMkLst>
            <pc:docMk/>
            <pc:sldMk cId="3360149680" sldId="2134806605"/>
            <ac:spMk id="106" creationId="{DC2009C7-E40D-1EA9-7E91-950263076CFA}"/>
          </ac:spMkLst>
        </pc:spChg>
        <pc:grpChg chg="del">
          <ac:chgData name="Marc Benoliel" userId="6354638f-5644-4905-82fb-102461746f45" providerId="ADAL" clId="{9A9CED85-6E3B-40A6-BEBD-AC5ADAE1B6A5}" dt="2022-05-10T15:10:16.227" v="70" actId="478"/>
          <ac:grpSpMkLst>
            <pc:docMk/>
            <pc:sldMk cId="3360149680" sldId="2134806605"/>
            <ac:grpSpMk id="8" creationId="{00BDDE3D-756A-48CF-842C-2B53BA66BBC2}"/>
          </ac:grpSpMkLst>
        </pc:grpChg>
        <pc:grpChg chg="add mod">
          <ac:chgData name="Marc Benoliel" userId="6354638f-5644-4905-82fb-102461746f45" providerId="ADAL" clId="{9A9CED85-6E3B-40A6-BEBD-AC5ADAE1B6A5}" dt="2022-05-11T15:08:21.870" v="1778" actId="403"/>
          <ac:grpSpMkLst>
            <pc:docMk/>
            <pc:sldMk cId="3360149680" sldId="2134806605"/>
            <ac:grpSpMk id="42" creationId="{BB4F2FD9-F0BD-8E91-EEBD-F3C16F95EDE8}"/>
          </ac:grpSpMkLst>
        </pc:grpChg>
        <pc:grpChg chg="add mod">
          <ac:chgData name="Marc Benoliel" userId="6354638f-5644-4905-82fb-102461746f45" providerId="ADAL" clId="{9A9CED85-6E3B-40A6-BEBD-AC5ADAE1B6A5}" dt="2022-05-11T15:08:21.870" v="1778" actId="403"/>
          <ac:grpSpMkLst>
            <pc:docMk/>
            <pc:sldMk cId="3360149680" sldId="2134806605"/>
            <ac:grpSpMk id="45" creationId="{FAF9300C-6E27-C892-2255-727D0FE26F31}"/>
          </ac:grpSpMkLst>
        </pc:grpChg>
        <pc:grpChg chg="mod">
          <ac:chgData name="Marc Benoliel" userId="6354638f-5644-4905-82fb-102461746f45" providerId="ADAL" clId="{9A9CED85-6E3B-40A6-BEBD-AC5ADAE1B6A5}" dt="2022-05-11T15:08:21.870" v="1778" actId="403"/>
          <ac:grpSpMkLst>
            <pc:docMk/>
            <pc:sldMk cId="3360149680" sldId="2134806605"/>
            <ac:grpSpMk id="47" creationId="{76F35016-5987-7231-2460-30CD08D908E3}"/>
          </ac:grpSpMkLst>
        </pc:grpChg>
        <pc:grpChg chg="add mod">
          <ac:chgData name="Marc Benoliel" userId="6354638f-5644-4905-82fb-102461746f45" providerId="ADAL" clId="{9A9CED85-6E3B-40A6-BEBD-AC5ADAE1B6A5}" dt="2022-05-11T15:08:21.870" v="1778" actId="403"/>
          <ac:grpSpMkLst>
            <pc:docMk/>
            <pc:sldMk cId="3360149680" sldId="2134806605"/>
            <ac:grpSpMk id="51" creationId="{4F2C829F-3EDD-1115-D340-20A4760182D7}"/>
          </ac:grpSpMkLst>
        </pc:grpChg>
        <pc:grpChg chg="add mod">
          <ac:chgData name="Marc Benoliel" userId="6354638f-5644-4905-82fb-102461746f45" providerId="ADAL" clId="{9A9CED85-6E3B-40A6-BEBD-AC5ADAE1B6A5}" dt="2022-05-11T15:08:21.870" v="1778" actId="403"/>
          <ac:grpSpMkLst>
            <pc:docMk/>
            <pc:sldMk cId="3360149680" sldId="2134806605"/>
            <ac:grpSpMk id="56" creationId="{B6DDEF21-64CD-DB1D-9519-35259CC23D9F}"/>
          </ac:grpSpMkLst>
        </pc:grpChg>
        <pc:grpChg chg="add mod">
          <ac:chgData name="Marc Benoliel" userId="6354638f-5644-4905-82fb-102461746f45" providerId="ADAL" clId="{9A9CED85-6E3B-40A6-BEBD-AC5ADAE1B6A5}" dt="2022-05-11T15:08:21.870" v="1778" actId="403"/>
          <ac:grpSpMkLst>
            <pc:docMk/>
            <pc:sldMk cId="3360149680" sldId="2134806605"/>
            <ac:grpSpMk id="63" creationId="{40BAC304-E375-FC08-45BC-2B630AA0173D}"/>
          </ac:grpSpMkLst>
        </pc:grpChg>
        <pc:grpChg chg="mod">
          <ac:chgData name="Marc Benoliel" userId="6354638f-5644-4905-82fb-102461746f45" providerId="ADAL" clId="{9A9CED85-6E3B-40A6-BEBD-AC5ADAE1B6A5}" dt="2022-05-11T15:08:21.870" v="1778" actId="403"/>
          <ac:grpSpMkLst>
            <pc:docMk/>
            <pc:sldMk cId="3360149680" sldId="2134806605"/>
            <ac:grpSpMk id="65" creationId="{D71F7C8F-D2EE-725A-82BD-B8CE8268335C}"/>
          </ac:grpSpMkLst>
        </pc:grpChg>
        <pc:grpChg chg="add mod">
          <ac:chgData name="Marc Benoliel" userId="6354638f-5644-4905-82fb-102461746f45" providerId="ADAL" clId="{9A9CED85-6E3B-40A6-BEBD-AC5ADAE1B6A5}" dt="2022-05-11T15:08:21.870" v="1778" actId="403"/>
          <ac:grpSpMkLst>
            <pc:docMk/>
            <pc:sldMk cId="3360149680" sldId="2134806605"/>
            <ac:grpSpMk id="69" creationId="{51E6F319-CA32-CA1A-9D23-79E542E203A9}"/>
          </ac:grpSpMkLst>
        </pc:grpChg>
        <pc:picChg chg="del">
          <ac:chgData name="Marc Benoliel" userId="6354638f-5644-4905-82fb-102461746f45" providerId="ADAL" clId="{9A9CED85-6E3B-40A6-BEBD-AC5ADAE1B6A5}" dt="2022-05-10T15:10:16.227" v="70" actId="478"/>
          <ac:picMkLst>
            <pc:docMk/>
            <pc:sldMk cId="3360149680" sldId="2134806605"/>
            <ac:picMk id="12" creationId="{E4AAB2A1-7921-46F3-8B20-F092079EC407}"/>
          </ac:picMkLst>
        </pc:picChg>
        <pc:picChg chg="del">
          <ac:chgData name="Marc Benoliel" userId="6354638f-5644-4905-82fb-102461746f45" providerId="ADAL" clId="{9A9CED85-6E3B-40A6-BEBD-AC5ADAE1B6A5}" dt="2022-05-10T15:10:16.227" v="70" actId="478"/>
          <ac:picMkLst>
            <pc:docMk/>
            <pc:sldMk cId="3360149680" sldId="2134806605"/>
            <ac:picMk id="13" creationId="{711A7077-886C-450A-B77B-903723DC0A2A}"/>
          </ac:picMkLst>
        </pc:picChg>
        <pc:picChg chg="del">
          <ac:chgData name="Marc Benoliel" userId="6354638f-5644-4905-82fb-102461746f45" providerId="ADAL" clId="{9A9CED85-6E3B-40A6-BEBD-AC5ADAE1B6A5}" dt="2022-05-10T15:10:16.227" v="70" actId="478"/>
          <ac:picMkLst>
            <pc:docMk/>
            <pc:sldMk cId="3360149680" sldId="2134806605"/>
            <ac:picMk id="14" creationId="{BAA8A649-97C4-48BD-83A8-C2F0341BBF94}"/>
          </ac:picMkLst>
        </pc:picChg>
        <pc:picChg chg="del">
          <ac:chgData name="Marc Benoliel" userId="6354638f-5644-4905-82fb-102461746f45" providerId="ADAL" clId="{9A9CED85-6E3B-40A6-BEBD-AC5ADAE1B6A5}" dt="2022-05-10T15:10:16.227" v="70" actId="478"/>
          <ac:picMkLst>
            <pc:docMk/>
            <pc:sldMk cId="3360149680" sldId="2134806605"/>
            <ac:picMk id="35" creationId="{5294AC75-566D-43E2-A3F9-AD42BBD1A524}"/>
          </ac:picMkLst>
        </pc:picChg>
        <pc:picChg chg="del">
          <ac:chgData name="Marc Benoliel" userId="6354638f-5644-4905-82fb-102461746f45" providerId="ADAL" clId="{9A9CED85-6E3B-40A6-BEBD-AC5ADAE1B6A5}" dt="2022-05-10T15:10:16.227" v="70" actId="478"/>
          <ac:picMkLst>
            <pc:docMk/>
            <pc:sldMk cId="3360149680" sldId="2134806605"/>
            <ac:picMk id="38" creationId="{97D3D851-DCAC-4F42-BF66-DB1356B54226}"/>
          </ac:picMkLst>
        </pc:picChg>
        <pc:picChg chg="del">
          <ac:chgData name="Marc Benoliel" userId="6354638f-5644-4905-82fb-102461746f45" providerId="ADAL" clId="{9A9CED85-6E3B-40A6-BEBD-AC5ADAE1B6A5}" dt="2022-05-10T15:10:16.227" v="70" actId="478"/>
          <ac:picMkLst>
            <pc:docMk/>
            <pc:sldMk cId="3360149680" sldId="2134806605"/>
            <ac:picMk id="40" creationId="{201728B9-111C-4B20-BBF9-AC4A670E3322}"/>
          </ac:picMkLst>
        </pc:picChg>
        <pc:picChg chg="mod">
          <ac:chgData name="Marc Benoliel" userId="6354638f-5644-4905-82fb-102461746f45" providerId="ADAL" clId="{9A9CED85-6E3B-40A6-BEBD-AC5ADAE1B6A5}" dt="2022-05-11T15:08:21.870" v="1778" actId="403"/>
          <ac:picMkLst>
            <pc:docMk/>
            <pc:sldMk cId="3360149680" sldId="2134806605"/>
            <ac:picMk id="43" creationId="{4E1C32B1-49F0-35D0-682D-25D3327C48FF}"/>
          </ac:picMkLst>
        </pc:picChg>
        <pc:picChg chg="mod">
          <ac:chgData name="Marc Benoliel" userId="6354638f-5644-4905-82fb-102461746f45" providerId="ADAL" clId="{9A9CED85-6E3B-40A6-BEBD-AC5ADAE1B6A5}" dt="2022-05-11T15:08:21.870" v="1778" actId="403"/>
          <ac:picMkLst>
            <pc:docMk/>
            <pc:sldMk cId="3360149680" sldId="2134806605"/>
            <ac:picMk id="48" creationId="{F6FC35F6-ABE2-9374-A1B2-157117AD66F8}"/>
          </ac:picMkLst>
        </pc:picChg>
        <pc:picChg chg="mod">
          <ac:chgData name="Marc Benoliel" userId="6354638f-5644-4905-82fb-102461746f45" providerId="ADAL" clId="{9A9CED85-6E3B-40A6-BEBD-AC5ADAE1B6A5}" dt="2022-05-11T15:08:21.870" v="1778" actId="403"/>
          <ac:picMkLst>
            <pc:docMk/>
            <pc:sldMk cId="3360149680" sldId="2134806605"/>
            <ac:picMk id="49" creationId="{ED5BD1CA-E696-C63B-2252-EDC0114B454B}"/>
          </ac:picMkLst>
        </pc:picChg>
        <pc:picChg chg="mod">
          <ac:chgData name="Marc Benoliel" userId="6354638f-5644-4905-82fb-102461746f45" providerId="ADAL" clId="{9A9CED85-6E3B-40A6-BEBD-AC5ADAE1B6A5}" dt="2022-05-11T15:08:21.870" v="1778" actId="403"/>
          <ac:picMkLst>
            <pc:docMk/>
            <pc:sldMk cId="3360149680" sldId="2134806605"/>
            <ac:picMk id="50" creationId="{730EEA43-D1AC-C856-3FF7-DB99529E9179}"/>
          </ac:picMkLst>
        </pc:picChg>
        <pc:picChg chg="mod">
          <ac:chgData name="Marc Benoliel" userId="6354638f-5644-4905-82fb-102461746f45" providerId="ADAL" clId="{9A9CED85-6E3B-40A6-BEBD-AC5ADAE1B6A5}" dt="2022-05-11T15:08:21.870" v="1778" actId="403"/>
          <ac:picMkLst>
            <pc:docMk/>
            <pc:sldMk cId="3360149680" sldId="2134806605"/>
            <ac:picMk id="55" creationId="{F08545C1-0218-535F-14A2-391CFD519356}"/>
          </ac:picMkLst>
        </pc:picChg>
        <pc:picChg chg="del">
          <ac:chgData name="Marc Benoliel" userId="6354638f-5644-4905-82fb-102461746f45" providerId="ADAL" clId="{9A9CED85-6E3B-40A6-BEBD-AC5ADAE1B6A5}" dt="2022-05-10T15:10:16.227" v="70" actId="478"/>
          <ac:picMkLst>
            <pc:docMk/>
            <pc:sldMk cId="3360149680" sldId="2134806605"/>
            <ac:picMk id="61" creationId="{4352976F-4A89-4ACA-AB27-1271C2BF999E}"/>
          </ac:picMkLst>
        </pc:picChg>
        <pc:picChg chg="mod">
          <ac:chgData name="Marc Benoliel" userId="6354638f-5644-4905-82fb-102461746f45" providerId="ADAL" clId="{9A9CED85-6E3B-40A6-BEBD-AC5ADAE1B6A5}" dt="2022-05-11T15:08:21.870" v="1778" actId="403"/>
          <ac:picMkLst>
            <pc:docMk/>
            <pc:sldMk cId="3360149680" sldId="2134806605"/>
            <ac:picMk id="62" creationId="{2011DB94-315A-CB27-11FF-7C82F2179302}"/>
          </ac:picMkLst>
        </pc:picChg>
        <pc:picChg chg="mod">
          <ac:chgData name="Marc Benoliel" userId="6354638f-5644-4905-82fb-102461746f45" providerId="ADAL" clId="{9A9CED85-6E3B-40A6-BEBD-AC5ADAE1B6A5}" dt="2022-05-11T15:08:21.870" v="1778" actId="403"/>
          <ac:picMkLst>
            <pc:docMk/>
            <pc:sldMk cId="3360149680" sldId="2134806605"/>
            <ac:picMk id="66" creationId="{B87C9325-82F7-2A90-2989-234F9BDA9B28}"/>
          </ac:picMkLst>
        </pc:picChg>
        <pc:picChg chg="mod">
          <ac:chgData name="Marc Benoliel" userId="6354638f-5644-4905-82fb-102461746f45" providerId="ADAL" clId="{9A9CED85-6E3B-40A6-BEBD-AC5ADAE1B6A5}" dt="2022-05-11T15:08:21.870" v="1778" actId="403"/>
          <ac:picMkLst>
            <pc:docMk/>
            <pc:sldMk cId="3360149680" sldId="2134806605"/>
            <ac:picMk id="67" creationId="{D357BA05-32D4-003A-75DB-DB4E40C57C79}"/>
          </ac:picMkLst>
        </pc:picChg>
        <pc:picChg chg="mod">
          <ac:chgData name="Marc Benoliel" userId="6354638f-5644-4905-82fb-102461746f45" providerId="ADAL" clId="{9A9CED85-6E3B-40A6-BEBD-AC5ADAE1B6A5}" dt="2022-05-11T15:08:21.870" v="1778" actId="403"/>
          <ac:picMkLst>
            <pc:docMk/>
            <pc:sldMk cId="3360149680" sldId="2134806605"/>
            <ac:picMk id="68" creationId="{83C731FB-7344-CE9A-41ED-3BA4E7989DFD}"/>
          </ac:picMkLst>
        </pc:picChg>
        <pc:picChg chg="mod">
          <ac:chgData name="Marc Benoliel" userId="6354638f-5644-4905-82fb-102461746f45" providerId="ADAL" clId="{9A9CED85-6E3B-40A6-BEBD-AC5ADAE1B6A5}" dt="2022-05-11T15:08:21.870" v="1778" actId="403"/>
          <ac:picMkLst>
            <pc:docMk/>
            <pc:sldMk cId="3360149680" sldId="2134806605"/>
            <ac:picMk id="71" creationId="{0C9471CF-33D4-556E-A537-6C1255461CE0}"/>
          </ac:picMkLst>
        </pc:picChg>
        <pc:picChg chg="add del mod">
          <ac:chgData name="Marc Benoliel" userId="6354638f-5644-4905-82fb-102461746f45" providerId="ADAL" clId="{9A9CED85-6E3B-40A6-BEBD-AC5ADAE1B6A5}" dt="2022-05-10T15:14:17.429" v="149" actId="478"/>
          <ac:picMkLst>
            <pc:docMk/>
            <pc:sldMk cId="3360149680" sldId="2134806605"/>
            <ac:picMk id="73" creationId="{B8A3853D-EED8-D419-0ECC-E80529319C2C}"/>
          </ac:picMkLst>
        </pc:picChg>
        <pc:picChg chg="add mod">
          <ac:chgData name="Marc Benoliel" userId="6354638f-5644-4905-82fb-102461746f45" providerId="ADAL" clId="{9A9CED85-6E3B-40A6-BEBD-AC5ADAE1B6A5}" dt="2022-05-11T15:08:21.870" v="1778" actId="403"/>
          <ac:picMkLst>
            <pc:docMk/>
            <pc:sldMk cId="3360149680" sldId="2134806605"/>
            <ac:picMk id="83" creationId="{4E1FCDF5-71A1-5B19-6282-A4FA178C9AB1}"/>
          </ac:picMkLst>
        </pc:picChg>
        <pc:picChg chg="add mod">
          <ac:chgData name="Marc Benoliel" userId="6354638f-5644-4905-82fb-102461746f45" providerId="ADAL" clId="{9A9CED85-6E3B-40A6-BEBD-AC5ADAE1B6A5}" dt="2022-05-10T15:36:48.318" v="507" actId="1076"/>
          <ac:picMkLst>
            <pc:docMk/>
            <pc:sldMk cId="3360149680" sldId="2134806605"/>
            <ac:picMk id="86" creationId="{9CFDBCD7-D3D7-0809-F0DD-45A8444AA80A}"/>
          </ac:picMkLst>
        </pc:picChg>
        <pc:picChg chg="add del mod">
          <ac:chgData name="Marc Benoliel" userId="6354638f-5644-4905-82fb-102461746f45" providerId="ADAL" clId="{9A9CED85-6E3B-40A6-BEBD-AC5ADAE1B6A5}" dt="2022-05-10T16:08:54.780" v="790" actId="478"/>
          <ac:picMkLst>
            <pc:docMk/>
            <pc:sldMk cId="3360149680" sldId="2134806605"/>
            <ac:picMk id="90" creationId="{9816B30C-EF2C-CA92-769B-DDEE21CD5A00}"/>
          </ac:picMkLst>
        </pc:picChg>
        <pc:picChg chg="add del mod">
          <ac:chgData name="Marc Benoliel" userId="6354638f-5644-4905-82fb-102461746f45" providerId="ADAL" clId="{9A9CED85-6E3B-40A6-BEBD-AC5ADAE1B6A5}" dt="2022-05-10T16:08:54.780" v="790" actId="478"/>
          <ac:picMkLst>
            <pc:docMk/>
            <pc:sldMk cId="3360149680" sldId="2134806605"/>
            <ac:picMk id="91" creationId="{BFE16AA6-57A7-D570-B750-D6436053A4A9}"/>
          </ac:picMkLst>
        </pc:picChg>
        <pc:picChg chg="add del mod">
          <ac:chgData name="Marc Benoliel" userId="6354638f-5644-4905-82fb-102461746f45" providerId="ADAL" clId="{9A9CED85-6E3B-40A6-BEBD-AC5ADAE1B6A5}" dt="2022-05-10T16:08:54.780" v="790" actId="478"/>
          <ac:picMkLst>
            <pc:docMk/>
            <pc:sldMk cId="3360149680" sldId="2134806605"/>
            <ac:picMk id="93" creationId="{97D503D6-49BE-7BE4-2E02-8C827ED60C10}"/>
          </ac:picMkLst>
        </pc:picChg>
        <pc:picChg chg="add del mod">
          <ac:chgData name="Marc Benoliel" userId="6354638f-5644-4905-82fb-102461746f45" providerId="ADAL" clId="{9A9CED85-6E3B-40A6-BEBD-AC5ADAE1B6A5}" dt="2022-05-10T16:08:54.780" v="790" actId="478"/>
          <ac:picMkLst>
            <pc:docMk/>
            <pc:sldMk cId="3360149680" sldId="2134806605"/>
            <ac:picMk id="94" creationId="{4EE54012-38F8-6F94-9FB6-F6532D5D55F0}"/>
          </ac:picMkLst>
        </pc:picChg>
        <pc:picChg chg="add mod">
          <ac:chgData name="Marc Benoliel" userId="6354638f-5644-4905-82fb-102461746f45" providerId="ADAL" clId="{9A9CED85-6E3B-40A6-BEBD-AC5ADAE1B6A5}" dt="2022-05-10T16:11:08.204" v="832" actId="1076"/>
          <ac:picMkLst>
            <pc:docMk/>
            <pc:sldMk cId="3360149680" sldId="2134806605"/>
            <ac:picMk id="99" creationId="{5EA80E19-6A2A-7BCB-90C1-6A97CE7DF923}"/>
          </ac:picMkLst>
        </pc:picChg>
        <pc:picChg chg="add mod">
          <ac:chgData name="Marc Benoliel" userId="6354638f-5644-4905-82fb-102461746f45" providerId="ADAL" clId="{9A9CED85-6E3B-40A6-BEBD-AC5ADAE1B6A5}" dt="2022-05-10T16:09:31.321" v="801" actId="1076"/>
          <ac:picMkLst>
            <pc:docMk/>
            <pc:sldMk cId="3360149680" sldId="2134806605"/>
            <ac:picMk id="100" creationId="{6A1C2934-A0A5-2909-AFEE-F55EB848AD6A}"/>
          </ac:picMkLst>
        </pc:picChg>
        <pc:picChg chg="add mod">
          <ac:chgData name="Marc Benoliel" userId="6354638f-5644-4905-82fb-102461746f45" providerId="ADAL" clId="{9A9CED85-6E3B-40A6-BEBD-AC5ADAE1B6A5}" dt="2022-05-10T16:09:13.599" v="796" actId="14100"/>
          <ac:picMkLst>
            <pc:docMk/>
            <pc:sldMk cId="3360149680" sldId="2134806605"/>
            <ac:picMk id="101" creationId="{B8815572-636B-1FD4-9E94-760E1E561886}"/>
          </ac:picMkLst>
        </pc:picChg>
        <pc:picChg chg="add mod">
          <ac:chgData name="Marc Benoliel" userId="6354638f-5644-4905-82fb-102461746f45" providerId="ADAL" clId="{9A9CED85-6E3B-40A6-BEBD-AC5ADAE1B6A5}" dt="2022-05-10T16:11:15.516" v="834" actId="14100"/>
          <ac:picMkLst>
            <pc:docMk/>
            <pc:sldMk cId="3360149680" sldId="2134806605"/>
            <ac:picMk id="103" creationId="{ACD40855-87A8-5071-7795-66F4BAD31D6B}"/>
          </ac:picMkLst>
        </pc:picChg>
        <pc:picChg chg="add mod">
          <ac:chgData name="Marc Benoliel" userId="6354638f-5644-4905-82fb-102461746f45" providerId="ADAL" clId="{9A9CED85-6E3B-40A6-BEBD-AC5ADAE1B6A5}" dt="2022-05-11T15:08:21.870" v="1778" actId="403"/>
          <ac:picMkLst>
            <pc:docMk/>
            <pc:sldMk cId="3360149680" sldId="2134806605"/>
            <ac:picMk id="105" creationId="{BD603BDB-C999-73E1-6579-5833CB9A4482}"/>
          </ac:picMkLst>
        </pc:picChg>
      </pc:sldChg>
      <pc:sldChg chg="addSp delSp modSp add del mod delAnim modAnim">
        <pc:chgData name="Marc Benoliel" userId="6354638f-5644-4905-82fb-102461746f45" providerId="ADAL" clId="{9A9CED85-6E3B-40A6-BEBD-AC5ADAE1B6A5}" dt="2022-05-10T15:57:49.040" v="754" actId="47"/>
        <pc:sldMkLst>
          <pc:docMk/>
          <pc:sldMk cId="3700005485" sldId="2134806606"/>
        </pc:sldMkLst>
        <pc:spChg chg="del">
          <ac:chgData name="Marc Benoliel" userId="6354638f-5644-4905-82fb-102461746f45" providerId="ADAL" clId="{9A9CED85-6E3B-40A6-BEBD-AC5ADAE1B6A5}" dt="2022-05-10T15:22:44.431" v="230" actId="478"/>
          <ac:spMkLst>
            <pc:docMk/>
            <pc:sldMk cId="3700005485" sldId="2134806606"/>
            <ac:spMk id="2" creationId="{70BFAA00-A8FB-47CA-9388-4CEF24E3B491}"/>
          </ac:spMkLst>
        </pc:spChg>
        <pc:spChg chg="add mod">
          <ac:chgData name="Marc Benoliel" userId="6354638f-5644-4905-82fb-102461746f45" providerId="ADAL" clId="{9A9CED85-6E3B-40A6-BEBD-AC5ADAE1B6A5}" dt="2022-05-10T15:25:03.553" v="248" actId="20577"/>
          <ac:spMkLst>
            <pc:docMk/>
            <pc:sldMk cId="3700005485" sldId="2134806606"/>
            <ac:spMk id="3" creationId="{2947EAF9-5A20-A78F-9E6E-A027E71DC0C9}"/>
          </ac:spMkLst>
        </pc:spChg>
        <pc:spChg chg="add del mod">
          <ac:chgData name="Marc Benoliel" userId="6354638f-5644-4905-82fb-102461746f45" providerId="ADAL" clId="{9A9CED85-6E3B-40A6-BEBD-AC5ADAE1B6A5}" dt="2022-05-10T15:31:17.559" v="279"/>
          <ac:spMkLst>
            <pc:docMk/>
            <pc:sldMk cId="3700005485" sldId="2134806606"/>
            <ac:spMk id="53" creationId="{56396ED6-7CCE-7B94-57D4-47067F5202F8}"/>
          </ac:spMkLst>
        </pc:spChg>
        <pc:spChg chg="add del mod">
          <ac:chgData name="Marc Benoliel" userId="6354638f-5644-4905-82fb-102461746f45" providerId="ADAL" clId="{9A9CED85-6E3B-40A6-BEBD-AC5ADAE1B6A5}" dt="2022-05-10T15:31:04.046" v="275" actId="478"/>
          <ac:spMkLst>
            <pc:docMk/>
            <pc:sldMk cId="3700005485" sldId="2134806606"/>
            <ac:spMk id="61" creationId="{F13ED805-1938-C70C-AA4B-35DC682009CE}"/>
          </ac:spMkLst>
        </pc:spChg>
        <pc:spChg chg="add del mod">
          <ac:chgData name="Marc Benoliel" userId="6354638f-5644-4905-82fb-102461746f45" providerId="ADAL" clId="{9A9CED85-6E3B-40A6-BEBD-AC5ADAE1B6A5}" dt="2022-05-10T15:31:04.046" v="275" actId="478"/>
          <ac:spMkLst>
            <pc:docMk/>
            <pc:sldMk cId="3700005485" sldId="2134806606"/>
            <ac:spMk id="72" creationId="{215600B5-1F84-25A4-A835-1960AB7CAD4B}"/>
          </ac:spMkLst>
        </pc:spChg>
        <pc:spChg chg="add del mod">
          <ac:chgData name="Marc Benoliel" userId="6354638f-5644-4905-82fb-102461746f45" providerId="ADAL" clId="{9A9CED85-6E3B-40A6-BEBD-AC5ADAE1B6A5}" dt="2022-05-10T15:31:04.046" v="275" actId="478"/>
          <ac:spMkLst>
            <pc:docMk/>
            <pc:sldMk cId="3700005485" sldId="2134806606"/>
            <ac:spMk id="73" creationId="{F5082CA8-E316-6A17-58ED-9D4DA95EB440}"/>
          </ac:spMkLst>
        </pc:spChg>
        <pc:spChg chg="del">
          <ac:chgData name="Marc Benoliel" userId="6354638f-5644-4905-82fb-102461746f45" providerId="ADAL" clId="{9A9CED85-6E3B-40A6-BEBD-AC5ADAE1B6A5}" dt="2022-05-10T15:22:44.431" v="230" actId="478"/>
          <ac:spMkLst>
            <pc:docMk/>
            <pc:sldMk cId="3700005485" sldId="2134806606"/>
            <ac:spMk id="74" creationId="{0F1740B7-B041-5608-83D3-4C715B23D4A3}"/>
          </ac:spMkLst>
        </pc:spChg>
        <pc:spChg chg="del">
          <ac:chgData name="Marc Benoliel" userId="6354638f-5644-4905-82fb-102461746f45" providerId="ADAL" clId="{9A9CED85-6E3B-40A6-BEBD-AC5ADAE1B6A5}" dt="2022-05-10T15:22:44.431" v="230" actId="478"/>
          <ac:spMkLst>
            <pc:docMk/>
            <pc:sldMk cId="3700005485" sldId="2134806606"/>
            <ac:spMk id="75" creationId="{E9A42723-36A0-AE17-5017-C584AD59266C}"/>
          </ac:spMkLst>
        </pc:spChg>
        <pc:spChg chg="del">
          <ac:chgData name="Marc Benoliel" userId="6354638f-5644-4905-82fb-102461746f45" providerId="ADAL" clId="{9A9CED85-6E3B-40A6-BEBD-AC5ADAE1B6A5}" dt="2022-05-10T15:22:44.431" v="230" actId="478"/>
          <ac:spMkLst>
            <pc:docMk/>
            <pc:sldMk cId="3700005485" sldId="2134806606"/>
            <ac:spMk id="76" creationId="{9D0D03B8-A1B1-A811-DBB9-87312B2A9DBF}"/>
          </ac:spMkLst>
        </pc:spChg>
        <pc:spChg chg="del">
          <ac:chgData name="Marc Benoliel" userId="6354638f-5644-4905-82fb-102461746f45" providerId="ADAL" clId="{9A9CED85-6E3B-40A6-BEBD-AC5ADAE1B6A5}" dt="2022-05-10T15:22:44.431" v="230" actId="478"/>
          <ac:spMkLst>
            <pc:docMk/>
            <pc:sldMk cId="3700005485" sldId="2134806606"/>
            <ac:spMk id="77" creationId="{29D9015E-45B4-C637-22C4-85A845717B25}"/>
          </ac:spMkLst>
        </pc:spChg>
        <pc:spChg chg="del">
          <ac:chgData name="Marc Benoliel" userId="6354638f-5644-4905-82fb-102461746f45" providerId="ADAL" clId="{9A9CED85-6E3B-40A6-BEBD-AC5ADAE1B6A5}" dt="2022-05-10T15:22:44.431" v="230" actId="478"/>
          <ac:spMkLst>
            <pc:docMk/>
            <pc:sldMk cId="3700005485" sldId="2134806606"/>
            <ac:spMk id="78" creationId="{2BD6A1B6-461B-8E8A-2768-7AC6637AB9A6}"/>
          </ac:spMkLst>
        </pc:spChg>
        <pc:spChg chg="del">
          <ac:chgData name="Marc Benoliel" userId="6354638f-5644-4905-82fb-102461746f45" providerId="ADAL" clId="{9A9CED85-6E3B-40A6-BEBD-AC5ADAE1B6A5}" dt="2022-05-10T15:22:44.431" v="230" actId="478"/>
          <ac:spMkLst>
            <pc:docMk/>
            <pc:sldMk cId="3700005485" sldId="2134806606"/>
            <ac:spMk id="79" creationId="{E5A4B224-72BA-6606-87F0-508FF9268347}"/>
          </ac:spMkLst>
        </pc:spChg>
        <pc:spChg chg="del">
          <ac:chgData name="Marc Benoliel" userId="6354638f-5644-4905-82fb-102461746f45" providerId="ADAL" clId="{9A9CED85-6E3B-40A6-BEBD-AC5ADAE1B6A5}" dt="2022-05-10T15:22:44.431" v="230" actId="478"/>
          <ac:spMkLst>
            <pc:docMk/>
            <pc:sldMk cId="3700005485" sldId="2134806606"/>
            <ac:spMk id="80" creationId="{F6DC42C0-A317-0F3A-3972-30137FA51315}"/>
          </ac:spMkLst>
        </pc:spChg>
        <pc:spChg chg="del">
          <ac:chgData name="Marc Benoliel" userId="6354638f-5644-4905-82fb-102461746f45" providerId="ADAL" clId="{9A9CED85-6E3B-40A6-BEBD-AC5ADAE1B6A5}" dt="2022-05-10T15:22:44.431" v="230" actId="478"/>
          <ac:spMkLst>
            <pc:docMk/>
            <pc:sldMk cId="3700005485" sldId="2134806606"/>
            <ac:spMk id="81" creationId="{3F3DC35A-5219-D79E-98A0-734354D4567F}"/>
          </ac:spMkLst>
        </pc:spChg>
        <pc:spChg chg="add del mod">
          <ac:chgData name="Marc Benoliel" userId="6354638f-5644-4905-82fb-102461746f45" providerId="ADAL" clId="{9A9CED85-6E3B-40A6-BEBD-AC5ADAE1B6A5}" dt="2022-05-10T15:31:04.046" v="275" actId="478"/>
          <ac:spMkLst>
            <pc:docMk/>
            <pc:sldMk cId="3700005485" sldId="2134806606"/>
            <ac:spMk id="82" creationId="{9D77E717-87F8-41E7-9DD1-489DEC1AF61A}"/>
          </ac:spMkLst>
        </pc:spChg>
        <pc:spChg chg="del">
          <ac:chgData name="Marc Benoliel" userId="6354638f-5644-4905-82fb-102461746f45" providerId="ADAL" clId="{9A9CED85-6E3B-40A6-BEBD-AC5ADAE1B6A5}" dt="2022-05-10T15:22:44.431" v="230" actId="478"/>
          <ac:spMkLst>
            <pc:docMk/>
            <pc:sldMk cId="3700005485" sldId="2134806606"/>
            <ac:spMk id="84" creationId="{C7A5DBB3-F76F-3E3D-BD79-D3A111084DEC}"/>
          </ac:spMkLst>
        </pc:spChg>
        <pc:spChg chg="del">
          <ac:chgData name="Marc Benoliel" userId="6354638f-5644-4905-82fb-102461746f45" providerId="ADAL" clId="{9A9CED85-6E3B-40A6-BEBD-AC5ADAE1B6A5}" dt="2022-05-10T15:22:44.431" v="230" actId="478"/>
          <ac:spMkLst>
            <pc:docMk/>
            <pc:sldMk cId="3700005485" sldId="2134806606"/>
            <ac:spMk id="87" creationId="{244448F0-FC1C-E72B-14C6-E93C0A1B8096}"/>
          </ac:spMkLst>
        </pc:spChg>
        <pc:spChg chg="del">
          <ac:chgData name="Marc Benoliel" userId="6354638f-5644-4905-82fb-102461746f45" providerId="ADAL" clId="{9A9CED85-6E3B-40A6-BEBD-AC5ADAE1B6A5}" dt="2022-05-10T15:22:44.431" v="230" actId="478"/>
          <ac:spMkLst>
            <pc:docMk/>
            <pc:sldMk cId="3700005485" sldId="2134806606"/>
            <ac:spMk id="88" creationId="{9481EC1C-40F5-CB12-5A55-E86CBD7C9F91}"/>
          </ac:spMkLst>
        </pc:spChg>
        <pc:spChg chg="del">
          <ac:chgData name="Marc Benoliel" userId="6354638f-5644-4905-82fb-102461746f45" providerId="ADAL" clId="{9A9CED85-6E3B-40A6-BEBD-AC5ADAE1B6A5}" dt="2022-05-10T15:22:50.664" v="231" actId="478"/>
          <ac:spMkLst>
            <pc:docMk/>
            <pc:sldMk cId="3700005485" sldId="2134806606"/>
            <ac:spMk id="89" creationId="{E42D914C-F9FF-58EF-3002-FC5DC928C9DA}"/>
          </ac:spMkLst>
        </pc:spChg>
        <pc:spChg chg="del">
          <ac:chgData name="Marc Benoliel" userId="6354638f-5644-4905-82fb-102461746f45" providerId="ADAL" clId="{9A9CED85-6E3B-40A6-BEBD-AC5ADAE1B6A5}" dt="2022-05-10T15:22:44.431" v="230" actId="478"/>
          <ac:spMkLst>
            <pc:docMk/>
            <pc:sldMk cId="3700005485" sldId="2134806606"/>
            <ac:spMk id="92" creationId="{AC48896D-36D8-20AE-3448-3C2D04F4A8BF}"/>
          </ac:spMkLst>
        </pc:spChg>
        <pc:spChg chg="del">
          <ac:chgData name="Marc Benoliel" userId="6354638f-5644-4905-82fb-102461746f45" providerId="ADAL" clId="{9A9CED85-6E3B-40A6-BEBD-AC5ADAE1B6A5}" dt="2022-05-10T15:22:44.431" v="230" actId="478"/>
          <ac:spMkLst>
            <pc:docMk/>
            <pc:sldMk cId="3700005485" sldId="2134806606"/>
            <ac:spMk id="95" creationId="{67A5319D-9274-BFF8-FD40-09F790F554FB}"/>
          </ac:spMkLst>
        </pc:spChg>
        <pc:grpChg chg="del">
          <ac:chgData name="Marc Benoliel" userId="6354638f-5644-4905-82fb-102461746f45" providerId="ADAL" clId="{9A9CED85-6E3B-40A6-BEBD-AC5ADAE1B6A5}" dt="2022-05-10T15:22:44.431" v="230" actId="478"/>
          <ac:grpSpMkLst>
            <pc:docMk/>
            <pc:sldMk cId="3700005485" sldId="2134806606"/>
            <ac:grpSpMk id="42" creationId="{BB4F2FD9-F0BD-8E91-EEBD-F3C16F95EDE8}"/>
          </ac:grpSpMkLst>
        </pc:grpChg>
        <pc:grpChg chg="del">
          <ac:chgData name="Marc Benoliel" userId="6354638f-5644-4905-82fb-102461746f45" providerId="ADAL" clId="{9A9CED85-6E3B-40A6-BEBD-AC5ADAE1B6A5}" dt="2022-05-10T15:22:44.431" v="230" actId="478"/>
          <ac:grpSpMkLst>
            <pc:docMk/>
            <pc:sldMk cId="3700005485" sldId="2134806606"/>
            <ac:grpSpMk id="45" creationId="{FAF9300C-6E27-C892-2255-727D0FE26F31}"/>
          </ac:grpSpMkLst>
        </pc:grpChg>
        <pc:grpChg chg="del">
          <ac:chgData name="Marc Benoliel" userId="6354638f-5644-4905-82fb-102461746f45" providerId="ADAL" clId="{9A9CED85-6E3B-40A6-BEBD-AC5ADAE1B6A5}" dt="2022-05-10T15:22:44.431" v="230" actId="478"/>
          <ac:grpSpMkLst>
            <pc:docMk/>
            <pc:sldMk cId="3700005485" sldId="2134806606"/>
            <ac:grpSpMk id="51" creationId="{4F2C829F-3EDD-1115-D340-20A4760182D7}"/>
          </ac:grpSpMkLst>
        </pc:grpChg>
        <pc:grpChg chg="del">
          <ac:chgData name="Marc Benoliel" userId="6354638f-5644-4905-82fb-102461746f45" providerId="ADAL" clId="{9A9CED85-6E3B-40A6-BEBD-AC5ADAE1B6A5}" dt="2022-05-10T15:22:44.431" v="230" actId="478"/>
          <ac:grpSpMkLst>
            <pc:docMk/>
            <pc:sldMk cId="3700005485" sldId="2134806606"/>
            <ac:grpSpMk id="56" creationId="{B6DDEF21-64CD-DB1D-9519-35259CC23D9F}"/>
          </ac:grpSpMkLst>
        </pc:grpChg>
        <pc:grpChg chg="del">
          <ac:chgData name="Marc Benoliel" userId="6354638f-5644-4905-82fb-102461746f45" providerId="ADAL" clId="{9A9CED85-6E3B-40A6-BEBD-AC5ADAE1B6A5}" dt="2022-05-10T15:22:44.431" v="230" actId="478"/>
          <ac:grpSpMkLst>
            <pc:docMk/>
            <pc:sldMk cId="3700005485" sldId="2134806606"/>
            <ac:grpSpMk id="63" creationId="{40BAC304-E375-FC08-45BC-2B630AA0173D}"/>
          </ac:grpSpMkLst>
        </pc:grpChg>
        <pc:grpChg chg="del">
          <ac:chgData name="Marc Benoliel" userId="6354638f-5644-4905-82fb-102461746f45" providerId="ADAL" clId="{9A9CED85-6E3B-40A6-BEBD-AC5ADAE1B6A5}" dt="2022-05-10T15:22:44.431" v="230" actId="478"/>
          <ac:grpSpMkLst>
            <pc:docMk/>
            <pc:sldMk cId="3700005485" sldId="2134806606"/>
            <ac:grpSpMk id="69" creationId="{51E6F319-CA32-CA1A-9D23-79E542E203A9}"/>
          </ac:grpSpMkLst>
        </pc:grpChg>
        <pc:picChg chg="add del mod">
          <ac:chgData name="Marc Benoliel" userId="6354638f-5644-4905-82fb-102461746f45" providerId="ADAL" clId="{9A9CED85-6E3B-40A6-BEBD-AC5ADAE1B6A5}" dt="2022-05-10T15:31:04.046" v="275" actId="478"/>
          <ac:picMkLst>
            <pc:docMk/>
            <pc:sldMk cId="3700005485" sldId="2134806606"/>
            <ac:picMk id="54" creationId="{F76BFBE8-C908-557D-432E-D53C42846E48}"/>
          </ac:picMkLst>
        </pc:picChg>
        <pc:picChg chg="add del mod">
          <ac:chgData name="Marc Benoliel" userId="6354638f-5644-4905-82fb-102461746f45" providerId="ADAL" clId="{9A9CED85-6E3B-40A6-BEBD-AC5ADAE1B6A5}" dt="2022-05-10T15:31:04.046" v="275" actId="478"/>
          <ac:picMkLst>
            <pc:docMk/>
            <pc:sldMk cId="3700005485" sldId="2134806606"/>
            <ac:picMk id="58" creationId="{939D40CF-F3F0-7669-1677-5921A7525827}"/>
          </ac:picMkLst>
        </pc:picChg>
        <pc:picChg chg="add del mod">
          <ac:chgData name="Marc Benoliel" userId="6354638f-5644-4905-82fb-102461746f45" providerId="ADAL" clId="{9A9CED85-6E3B-40A6-BEBD-AC5ADAE1B6A5}" dt="2022-05-10T15:31:04.046" v="275" actId="478"/>
          <ac:picMkLst>
            <pc:docMk/>
            <pc:sldMk cId="3700005485" sldId="2134806606"/>
            <ac:picMk id="59" creationId="{F6F63AF6-CF8A-2C36-2A0E-49A4176D7014}"/>
          </ac:picMkLst>
        </pc:picChg>
        <pc:picChg chg="add del mod">
          <ac:chgData name="Marc Benoliel" userId="6354638f-5644-4905-82fb-102461746f45" providerId="ADAL" clId="{9A9CED85-6E3B-40A6-BEBD-AC5ADAE1B6A5}" dt="2022-05-10T15:31:04.046" v="275" actId="478"/>
          <ac:picMkLst>
            <pc:docMk/>
            <pc:sldMk cId="3700005485" sldId="2134806606"/>
            <ac:picMk id="60" creationId="{27139725-442B-7018-95D8-6E5DF7D377E8}"/>
          </ac:picMkLst>
        </pc:picChg>
        <pc:picChg chg="del">
          <ac:chgData name="Marc Benoliel" userId="6354638f-5644-4905-82fb-102461746f45" providerId="ADAL" clId="{9A9CED85-6E3B-40A6-BEBD-AC5ADAE1B6A5}" dt="2022-05-10T15:22:44.431" v="230" actId="478"/>
          <ac:picMkLst>
            <pc:docMk/>
            <pc:sldMk cId="3700005485" sldId="2134806606"/>
            <ac:picMk id="83" creationId="{4E1FCDF5-71A1-5B19-6282-A4FA178C9AB1}"/>
          </ac:picMkLst>
        </pc:picChg>
        <pc:picChg chg="del">
          <ac:chgData name="Marc Benoliel" userId="6354638f-5644-4905-82fb-102461746f45" providerId="ADAL" clId="{9A9CED85-6E3B-40A6-BEBD-AC5ADAE1B6A5}" dt="2022-05-10T15:22:44.431" v="230" actId="478"/>
          <ac:picMkLst>
            <pc:docMk/>
            <pc:sldMk cId="3700005485" sldId="2134806606"/>
            <ac:picMk id="86" creationId="{9CFDBCD7-D3D7-0809-F0DD-45A8444AA80A}"/>
          </ac:picMkLst>
        </pc:picChg>
        <pc:picChg chg="del">
          <ac:chgData name="Marc Benoliel" userId="6354638f-5644-4905-82fb-102461746f45" providerId="ADAL" clId="{9A9CED85-6E3B-40A6-BEBD-AC5ADAE1B6A5}" dt="2022-05-10T15:22:44.431" v="230" actId="478"/>
          <ac:picMkLst>
            <pc:docMk/>
            <pc:sldMk cId="3700005485" sldId="2134806606"/>
            <ac:picMk id="90" creationId="{9816B30C-EF2C-CA92-769B-DDEE21CD5A00}"/>
          </ac:picMkLst>
        </pc:picChg>
        <pc:picChg chg="del">
          <ac:chgData name="Marc Benoliel" userId="6354638f-5644-4905-82fb-102461746f45" providerId="ADAL" clId="{9A9CED85-6E3B-40A6-BEBD-AC5ADAE1B6A5}" dt="2022-05-10T15:22:44.431" v="230" actId="478"/>
          <ac:picMkLst>
            <pc:docMk/>
            <pc:sldMk cId="3700005485" sldId="2134806606"/>
            <ac:picMk id="91" creationId="{BFE16AA6-57A7-D570-B750-D6436053A4A9}"/>
          </ac:picMkLst>
        </pc:picChg>
        <pc:picChg chg="del">
          <ac:chgData name="Marc Benoliel" userId="6354638f-5644-4905-82fb-102461746f45" providerId="ADAL" clId="{9A9CED85-6E3B-40A6-BEBD-AC5ADAE1B6A5}" dt="2022-05-10T15:22:44.431" v="230" actId="478"/>
          <ac:picMkLst>
            <pc:docMk/>
            <pc:sldMk cId="3700005485" sldId="2134806606"/>
            <ac:picMk id="93" creationId="{97D503D6-49BE-7BE4-2E02-8C827ED60C10}"/>
          </ac:picMkLst>
        </pc:picChg>
        <pc:picChg chg="del">
          <ac:chgData name="Marc Benoliel" userId="6354638f-5644-4905-82fb-102461746f45" providerId="ADAL" clId="{9A9CED85-6E3B-40A6-BEBD-AC5ADAE1B6A5}" dt="2022-05-10T15:22:44.431" v="230" actId="478"/>
          <ac:picMkLst>
            <pc:docMk/>
            <pc:sldMk cId="3700005485" sldId="2134806606"/>
            <ac:picMk id="94" creationId="{4EE54012-38F8-6F94-9FB6-F6532D5D55F0}"/>
          </ac:picMkLst>
        </pc:picChg>
      </pc:sldChg>
      <pc:sldChg chg="addSp delSp modSp add mod modAnim modNotesTx">
        <pc:chgData name="Marc Benoliel" userId="6354638f-5644-4905-82fb-102461746f45" providerId="ADAL" clId="{9A9CED85-6E3B-40A6-BEBD-AC5ADAE1B6A5}" dt="2022-05-11T15:29:52.044" v="2129" actId="1076"/>
        <pc:sldMkLst>
          <pc:docMk/>
          <pc:sldMk cId="458065080" sldId="2134806607"/>
        </pc:sldMkLst>
        <pc:spChg chg="add mod">
          <ac:chgData name="Marc Benoliel" userId="6354638f-5644-4905-82fb-102461746f45" providerId="ADAL" clId="{9A9CED85-6E3B-40A6-BEBD-AC5ADAE1B6A5}" dt="2022-05-11T15:29:52.044" v="2129" actId="1076"/>
          <ac:spMkLst>
            <pc:docMk/>
            <pc:sldMk cId="458065080" sldId="2134806607"/>
            <ac:spMk id="11" creationId="{A1867D8C-DAC1-2A29-FCFB-CCBB08829E40}"/>
          </ac:spMkLst>
        </pc:spChg>
        <pc:spChg chg="add del mod">
          <ac:chgData name="Marc Benoliel" userId="6354638f-5644-4905-82fb-102461746f45" providerId="ADAL" clId="{9A9CED85-6E3B-40A6-BEBD-AC5ADAE1B6A5}" dt="2022-05-11T15:03:28.375" v="1621" actId="478"/>
          <ac:spMkLst>
            <pc:docMk/>
            <pc:sldMk cId="458065080" sldId="2134806607"/>
            <ac:spMk id="59" creationId="{925F93EF-81D3-980B-AEA4-6065D6B29D7C}"/>
          </ac:spMkLst>
        </pc:spChg>
        <pc:spChg chg="add mod">
          <ac:chgData name="Marc Benoliel" userId="6354638f-5644-4905-82fb-102461746f45" providerId="ADAL" clId="{9A9CED85-6E3B-40A6-BEBD-AC5ADAE1B6A5}" dt="2022-05-11T15:07:06.091" v="1709" actId="1076"/>
          <ac:spMkLst>
            <pc:docMk/>
            <pc:sldMk cId="458065080" sldId="2134806607"/>
            <ac:spMk id="61" creationId="{8618DAA8-380F-24D0-F039-CE0465D955CE}"/>
          </ac:spMkLst>
        </pc:spChg>
        <pc:spChg chg="add del mod">
          <ac:chgData name="Marc Benoliel" userId="6354638f-5644-4905-82fb-102461746f45" providerId="ADAL" clId="{9A9CED85-6E3B-40A6-BEBD-AC5ADAE1B6A5}" dt="2022-05-11T15:05:06.899" v="1684" actId="2710"/>
          <ac:spMkLst>
            <pc:docMk/>
            <pc:sldMk cId="458065080" sldId="2134806607"/>
            <ac:spMk id="72" creationId="{5A697DCA-3503-E588-E01C-FEB1BA7FA81B}"/>
          </ac:spMkLst>
        </pc:spChg>
        <pc:spChg chg="add mod">
          <ac:chgData name="Marc Benoliel" userId="6354638f-5644-4905-82fb-102461746f45" providerId="ADAL" clId="{9A9CED85-6E3B-40A6-BEBD-AC5ADAE1B6A5}" dt="2022-05-11T15:06:47.732" v="1707" actId="20577"/>
          <ac:spMkLst>
            <pc:docMk/>
            <pc:sldMk cId="458065080" sldId="2134806607"/>
            <ac:spMk id="73" creationId="{C79F882C-1F53-FC32-6108-F45763C6A165}"/>
          </ac:spMkLst>
        </pc:spChg>
        <pc:spChg chg="del">
          <ac:chgData name="Marc Benoliel" userId="6354638f-5644-4905-82fb-102461746f45" providerId="ADAL" clId="{9A9CED85-6E3B-40A6-BEBD-AC5ADAE1B6A5}" dt="2022-05-10T15:37:38.273" v="513" actId="478"/>
          <ac:spMkLst>
            <pc:docMk/>
            <pc:sldMk cId="458065080" sldId="2134806607"/>
            <ac:spMk id="74" creationId="{0F1740B7-B041-5608-83D3-4C715B23D4A3}"/>
          </ac:spMkLst>
        </pc:spChg>
        <pc:spChg chg="del">
          <ac:chgData name="Marc Benoliel" userId="6354638f-5644-4905-82fb-102461746f45" providerId="ADAL" clId="{9A9CED85-6E3B-40A6-BEBD-AC5ADAE1B6A5}" dt="2022-05-10T15:37:38.273" v="513" actId="478"/>
          <ac:spMkLst>
            <pc:docMk/>
            <pc:sldMk cId="458065080" sldId="2134806607"/>
            <ac:spMk id="75" creationId="{E9A42723-36A0-AE17-5017-C584AD59266C}"/>
          </ac:spMkLst>
        </pc:spChg>
        <pc:spChg chg="del">
          <ac:chgData name="Marc Benoliel" userId="6354638f-5644-4905-82fb-102461746f45" providerId="ADAL" clId="{9A9CED85-6E3B-40A6-BEBD-AC5ADAE1B6A5}" dt="2022-05-10T15:37:38.273" v="513" actId="478"/>
          <ac:spMkLst>
            <pc:docMk/>
            <pc:sldMk cId="458065080" sldId="2134806607"/>
            <ac:spMk id="76" creationId="{9D0D03B8-A1B1-A811-DBB9-87312B2A9DBF}"/>
          </ac:spMkLst>
        </pc:spChg>
        <pc:spChg chg="del">
          <ac:chgData name="Marc Benoliel" userId="6354638f-5644-4905-82fb-102461746f45" providerId="ADAL" clId="{9A9CED85-6E3B-40A6-BEBD-AC5ADAE1B6A5}" dt="2022-05-10T15:37:38.273" v="513" actId="478"/>
          <ac:spMkLst>
            <pc:docMk/>
            <pc:sldMk cId="458065080" sldId="2134806607"/>
            <ac:spMk id="77" creationId="{29D9015E-45B4-C637-22C4-85A845717B25}"/>
          </ac:spMkLst>
        </pc:spChg>
        <pc:spChg chg="del">
          <ac:chgData name="Marc Benoliel" userId="6354638f-5644-4905-82fb-102461746f45" providerId="ADAL" clId="{9A9CED85-6E3B-40A6-BEBD-AC5ADAE1B6A5}" dt="2022-05-10T15:37:38.273" v="513" actId="478"/>
          <ac:spMkLst>
            <pc:docMk/>
            <pc:sldMk cId="458065080" sldId="2134806607"/>
            <ac:spMk id="78" creationId="{2BD6A1B6-461B-8E8A-2768-7AC6637AB9A6}"/>
          </ac:spMkLst>
        </pc:spChg>
        <pc:spChg chg="del">
          <ac:chgData name="Marc Benoliel" userId="6354638f-5644-4905-82fb-102461746f45" providerId="ADAL" clId="{9A9CED85-6E3B-40A6-BEBD-AC5ADAE1B6A5}" dt="2022-05-10T15:37:38.273" v="513" actId="478"/>
          <ac:spMkLst>
            <pc:docMk/>
            <pc:sldMk cId="458065080" sldId="2134806607"/>
            <ac:spMk id="79" creationId="{E5A4B224-72BA-6606-87F0-508FF9268347}"/>
          </ac:spMkLst>
        </pc:spChg>
        <pc:spChg chg="del">
          <ac:chgData name="Marc Benoliel" userId="6354638f-5644-4905-82fb-102461746f45" providerId="ADAL" clId="{9A9CED85-6E3B-40A6-BEBD-AC5ADAE1B6A5}" dt="2022-05-10T15:37:38.273" v="513" actId="478"/>
          <ac:spMkLst>
            <pc:docMk/>
            <pc:sldMk cId="458065080" sldId="2134806607"/>
            <ac:spMk id="80" creationId="{F6DC42C0-A317-0F3A-3972-30137FA51315}"/>
          </ac:spMkLst>
        </pc:spChg>
        <pc:spChg chg="del">
          <ac:chgData name="Marc Benoliel" userId="6354638f-5644-4905-82fb-102461746f45" providerId="ADAL" clId="{9A9CED85-6E3B-40A6-BEBD-AC5ADAE1B6A5}" dt="2022-05-10T15:37:38.273" v="513" actId="478"/>
          <ac:spMkLst>
            <pc:docMk/>
            <pc:sldMk cId="458065080" sldId="2134806607"/>
            <ac:spMk id="81" creationId="{3F3DC35A-5219-D79E-98A0-734354D4567F}"/>
          </ac:spMkLst>
        </pc:spChg>
        <pc:spChg chg="del">
          <ac:chgData name="Marc Benoliel" userId="6354638f-5644-4905-82fb-102461746f45" providerId="ADAL" clId="{9A9CED85-6E3B-40A6-BEBD-AC5ADAE1B6A5}" dt="2022-05-10T15:37:38.273" v="513" actId="478"/>
          <ac:spMkLst>
            <pc:docMk/>
            <pc:sldMk cId="458065080" sldId="2134806607"/>
            <ac:spMk id="84" creationId="{C7A5DBB3-F76F-3E3D-BD79-D3A111084DEC}"/>
          </ac:spMkLst>
        </pc:spChg>
        <pc:spChg chg="del">
          <ac:chgData name="Marc Benoliel" userId="6354638f-5644-4905-82fb-102461746f45" providerId="ADAL" clId="{9A9CED85-6E3B-40A6-BEBD-AC5ADAE1B6A5}" dt="2022-05-10T15:37:38.273" v="513" actId="478"/>
          <ac:spMkLst>
            <pc:docMk/>
            <pc:sldMk cId="458065080" sldId="2134806607"/>
            <ac:spMk id="87" creationId="{244448F0-FC1C-E72B-14C6-E93C0A1B8096}"/>
          </ac:spMkLst>
        </pc:spChg>
        <pc:spChg chg="del">
          <ac:chgData name="Marc Benoliel" userId="6354638f-5644-4905-82fb-102461746f45" providerId="ADAL" clId="{9A9CED85-6E3B-40A6-BEBD-AC5ADAE1B6A5}" dt="2022-05-10T15:37:38.273" v="513" actId="478"/>
          <ac:spMkLst>
            <pc:docMk/>
            <pc:sldMk cId="458065080" sldId="2134806607"/>
            <ac:spMk id="88" creationId="{9481EC1C-40F5-CB12-5A55-E86CBD7C9F91}"/>
          </ac:spMkLst>
        </pc:spChg>
        <pc:spChg chg="del">
          <ac:chgData name="Marc Benoliel" userId="6354638f-5644-4905-82fb-102461746f45" providerId="ADAL" clId="{9A9CED85-6E3B-40A6-BEBD-AC5ADAE1B6A5}" dt="2022-05-10T15:37:38.273" v="513" actId="478"/>
          <ac:spMkLst>
            <pc:docMk/>
            <pc:sldMk cId="458065080" sldId="2134806607"/>
            <ac:spMk id="89" creationId="{E42D914C-F9FF-58EF-3002-FC5DC928C9DA}"/>
          </ac:spMkLst>
        </pc:spChg>
        <pc:spChg chg="del">
          <ac:chgData name="Marc Benoliel" userId="6354638f-5644-4905-82fb-102461746f45" providerId="ADAL" clId="{9A9CED85-6E3B-40A6-BEBD-AC5ADAE1B6A5}" dt="2022-05-10T15:37:38.273" v="513" actId="478"/>
          <ac:spMkLst>
            <pc:docMk/>
            <pc:sldMk cId="458065080" sldId="2134806607"/>
            <ac:spMk id="92" creationId="{AC48896D-36D8-20AE-3448-3C2D04F4A8BF}"/>
          </ac:spMkLst>
        </pc:spChg>
        <pc:spChg chg="del">
          <ac:chgData name="Marc Benoliel" userId="6354638f-5644-4905-82fb-102461746f45" providerId="ADAL" clId="{9A9CED85-6E3B-40A6-BEBD-AC5ADAE1B6A5}" dt="2022-05-10T15:37:38.273" v="513" actId="478"/>
          <ac:spMkLst>
            <pc:docMk/>
            <pc:sldMk cId="458065080" sldId="2134806607"/>
            <ac:spMk id="95" creationId="{67A5319D-9274-BFF8-FD40-09F790F554FB}"/>
          </ac:spMkLst>
        </pc:spChg>
        <pc:grpChg chg="del">
          <ac:chgData name="Marc Benoliel" userId="6354638f-5644-4905-82fb-102461746f45" providerId="ADAL" clId="{9A9CED85-6E3B-40A6-BEBD-AC5ADAE1B6A5}" dt="2022-05-10T15:37:38.273" v="513" actId="478"/>
          <ac:grpSpMkLst>
            <pc:docMk/>
            <pc:sldMk cId="458065080" sldId="2134806607"/>
            <ac:grpSpMk id="42" creationId="{BB4F2FD9-F0BD-8E91-EEBD-F3C16F95EDE8}"/>
          </ac:grpSpMkLst>
        </pc:grpChg>
        <pc:grpChg chg="del">
          <ac:chgData name="Marc Benoliel" userId="6354638f-5644-4905-82fb-102461746f45" providerId="ADAL" clId="{9A9CED85-6E3B-40A6-BEBD-AC5ADAE1B6A5}" dt="2022-05-10T15:37:38.273" v="513" actId="478"/>
          <ac:grpSpMkLst>
            <pc:docMk/>
            <pc:sldMk cId="458065080" sldId="2134806607"/>
            <ac:grpSpMk id="45" creationId="{FAF9300C-6E27-C892-2255-727D0FE26F31}"/>
          </ac:grpSpMkLst>
        </pc:grpChg>
        <pc:grpChg chg="del">
          <ac:chgData name="Marc Benoliel" userId="6354638f-5644-4905-82fb-102461746f45" providerId="ADAL" clId="{9A9CED85-6E3B-40A6-BEBD-AC5ADAE1B6A5}" dt="2022-05-10T15:37:38.273" v="513" actId="478"/>
          <ac:grpSpMkLst>
            <pc:docMk/>
            <pc:sldMk cId="458065080" sldId="2134806607"/>
            <ac:grpSpMk id="51" creationId="{4F2C829F-3EDD-1115-D340-20A4760182D7}"/>
          </ac:grpSpMkLst>
        </pc:grpChg>
        <pc:grpChg chg="del">
          <ac:chgData name="Marc Benoliel" userId="6354638f-5644-4905-82fb-102461746f45" providerId="ADAL" clId="{9A9CED85-6E3B-40A6-BEBD-AC5ADAE1B6A5}" dt="2022-05-10T15:37:38.273" v="513" actId="478"/>
          <ac:grpSpMkLst>
            <pc:docMk/>
            <pc:sldMk cId="458065080" sldId="2134806607"/>
            <ac:grpSpMk id="56" creationId="{B6DDEF21-64CD-DB1D-9519-35259CC23D9F}"/>
          </ac:grpSpMkLst>
        </pc:grpChg>
        <pc:grpChg chg="del">
          <ac:chgData name="Marc Benoliel" userId="6354638f-5644-4905-82fb-102461746f45" providerId="ADAL" clId="{9A9CED85-6E3B-40A6-BEBD-AC5ADAE1B6A5}" dt="2022-05-10T15:37:38.273" v="513" actId="478"/>
          <ac:grpSpMkLst>
            <pc:docMk/>
            <pc:sldMk cId="458065080" sldId="2134806607"/>
            <ac:grpSpMk id="63" creationId="{40BAC304-E375-FC08-45BC-2B630AA0173D}"/>
          </ac:grpSpMkLst>
        </pc:grpChg>
        <pc:grpChg chg="del">
          <ac:chgData name="Marc Benoliel" userId="6354638f-5644-4905-82fb-102461746f45" providerId="ADAL" clId="{9A9CED85-6E3B-40A6-BEBD-AC5ADAE1B6A5}" dt="2022-05-10T15:37:38.273" v="513" actId="478"/>
          <ac:grpSpMkLst>
            <pc:docMk/>
            <pc:sldMk cId="458065080" sldId="2134806607"/>
            <ac:grpSpMk id="69" creationId="{51E6F319-CA32-CA1A-9D23-79E542E203A9}"/>
          </ac:grpSpMkLst>
        </pc:grpChg>
        <pc:picChg chg="add del mod">
          <ac:chgData name="Marc Benoliel" userId="6354638f-5644-4905-82fb-102461746f45" providerId="ADAL" clId="{9A9CED85-6E3B-40A6-BEBD-AC5ADAE1B6A5}" dt="2022-05-11T15:03:03.734" v="1615"/>
          <ac:picMkLst>
            <pc:docMk/>
            <pc:sldMk cId="458065080" sldId="2134806607"/>
            <ac:picMk id="12" creationId="{6B8A0F54-ADCE-4359-5D0A-6541C4680911}"/>
          </ac:picMkLst>
        </pc:picChg>
        <pc:picChg chg="add mod">
          <ac:chgData name="Marc Benoliel" userId="6354638f-5644-4905-82fb-102461746f45" providerId="ADAL" clId="{9A9CED85-6E3B-40A6-BEBD-AC5ADAE1B6A5}" dt="2022-05-11T15:07:03.301" v="1708" actId="1076"/>
          <ac:picMkLst>
            <pc:docMk/>
            <pc:sldMk cId="458065080" sldId="2134806607"/>
            <ac:picMk id="13" creationId="{8727A7F7-8413-9769-F535-68113A823FA1}"/>
          </ac:picMkLst>
        </pc:picChg>
        <pc:picChg chg="add mod">
          <ac:chgData name="Marc Benoliel" userId="6354638f-5644-4905-82fb-102461746f45" providerId="ADAL" clId="{9A9CED85-6E3B-40A6-BEBD-AC5ADAE1B6A5}" dt="2022-05-10T15:37:32.666" v="512" actId="1076"/>
          <ac:picMkLst>
            <pc:docMk/>
            <pc:sldMk cId="458065080" sldId="2134806607"/>
            <ac:picMk id="53" creationId="{ECEAB020-4475-5048-239A-358FDD9A4DBA}"/>
          </ac:picMkLst>
        </pc:picChg>
        <pc:picChg chg="add mod">
          <ac:chgData name="Marc Benoliel" userId="6354638f-5644-4905-82fb-102461746f45" providerId="ADAL" clId="{9A9CED85-6E3B-40A6-BEBD-AC5ADAE1B6A5}" dt="2022-05-10T15:37:47.443" v="515"/>
          <ac:picMkLst>
            <pc:docMk/>
            <pc:sldMk cId="458065080" sldId="2134806607"/>
            <ac:picMk id="54" creationId="{616F9C04-AFC2-EE21-A313-BBB3B9F4F363}"/>
          </ac:picMkLst>
        </pc:picChg>
        <pc:picChg chg="add mod">
          <ac:chgData name="Marc Benoliel" userId="6354638f-5644-4905-82fb-102461746f45" providerId="ADAL" clId="{9A9CED85-6E3B-40A6-BEBD-AC5ADAE1B6A5}" dt="2022-05-10T15:37:47.443" v="515"/>
          <ac:picMkLst>
            <pc:docMk/>
            <pc:sldMk cId="458065080" sldId="2134806607"/>
            <ac:picMk id="58" creationId="{7059A3E6-DCEF-096C-12D2-FAC306B789E6}"/>
          </ac:picMkLst>
        </pc:picChg>
        <pc:picChg chg="add del mod">
          <ac:chgData name="Marc Benoliel" userId="6354638f-5644-4905-82fb-102461746f45" providerId="ADAL" clId="{9A9CED85-6E3B-40A6-BEBD-AC5ADAE1B6A5}" dt="2022-05-11T15:03:10.687" v="1617" actId="478"/>
          <ac:picMkLst>
            <pc:docMk/>
            <pc:sldMk cId="458065080" sldId="2134806607"/>
            <ac:picMk id="60" creationId="{0B7415F4-674C-9D3D-D5A6-A0F64BD8D4EF}"/>
          </ac:picMkLst>
        </pc:picChg>
        <pc:picChg chg="del">
          <ac:chgData name="Marc Benoliel" userId="6354638f-5644-4905-82fb-102461746f45" providerId="ADAL" clId="{9A9CED85-6E3B-40A6-BEBD-AC5ADAE1B6A5}" dt="2022-05-10T15:37:38.273" v="513" actId="478"/>
          <ac:picMkLst>
            <pc:docMk/>
            <pc:sldMk cId="458065080" sldId="2134806607"/>
            <ac:picMk id="83" creationId="{4E1FCDF5-71A1-5B19-6282-A4FA178C9AB1}"/>
          </ac:picMkLst>
        </pc:picChg>
        <pc:picChg chg="del">
          <ac:chgData name="Marc Benoliel" userId="6354638f-5644-4905-82fb-102461746f45" providerId="ADAL" clId="{9A9CED85-6E3B-40A6-BEBD-AC5ADAE1B6A5}" dt="2022-05-10T15:37:26.031" v="510" actId="478"/>
          <ac:picMkLst>
            <pc:docMk/>
            <pc:sldMk cId="458065080" sldId="2134806607"/>
            <ac:picMk id="86" creationId="{9CFDBCD7-D3D7-0809-F0DD-45A8444AA80A}"/>
          </ac:picMkLst>
        </pc:picChg>
        <pc:picChg chg="del">
          <ac:chgData name="Marc Benoliel" userId="6354638f-5644-4905-82fb-102461746f45" providerId="ADAL" clId="{9A9CED85-6E3B-40A6-BEBD-AC5ADAE1B6A5}" dt="2022-05-10T15:37:38.273" v="513" actId="478"/>
          <ac:picMkLst>
            <pc:docMk/>
            <pc:sldMk cId="458065080" sldId="2134806607"/>
            <ac:picMk id="90" creationId="{9816B30C-EF2C-CA92-769B-DDEE21CD5A00}"/>
          </ac:picMkLst>
        </pc:picChg>
        <pc:picChg chg="del">
          <ac:chgData name="Marc Benoliel" userId="6354638f-5644-4905-82fb-102461746f45" providerId="ADAL" clId="{9A9CED85-6E3B-40A6-BEBD-AC5ADAE1B6A5}" dt="2022-05-10T15:37:38.273" v="513" actId="478"/>
          <ac:picMkLst>
            <pc:docMk/>
            <pc:sldMk cId="458065080" sldId="2134806607"/>
            <ac:picMk id="91" creationId="{BFE16AA6-57A7-D570-B750-D6436053A4A9}"/>
          </ac:picMkLst>
        </pc:picChg>
        <pc:picChg chg="del">
          <ac:chgData name="Marc Benoliel" userId="6354638f-5644-4905-82fb-102461746f45" providerId="ADAL" clId="{9A9CED85-6E3B-40A6-BEBD-AC5ADAE1B6A5}" dt="2022-05-10T15:37:38.273" v="513" actId="478"/>
          <ac:picMkLst>
            <pc:docMk/>
            <pc:sldMk cId="458065080" sldId="2134806607"/>
            <ac:picMk id="93" creationId="{97D503D6-49BE-7BE4-2E02-8C827ED60C10}"/>
          </ac:picMkLst>
        </pc:picChg>
        <pc:picChg chg="del">
          <ac:chgData name="Marc Benoliel" userId="6354638f-5644-4905-82fb-102461746f45" providerId="ADAL" clId="{9A9CED85-6E3B-40A6-BEBD-AC5ADAE1B6A5}" dt="2022-05-10T15:37:38.273" v="513" actId="478"/>
          <ac:picMkLst>
            <pc:docMk/>
            <pc:sldMk cId="458065080" sldId="2134806607"/>
            <ac:picMk id="94" creationId="{4EE54012-38F8-6F94-9FB6-F6532D5D55F0}"/>
          </ac:picMkLst>
        </pc:picChg>
      </pc:sldChg>
      <pc:sldChg chg="addSp delSp modSp add mod modAnim">
        <pc:chgData name="Marc Benoliel" userId="6354638f-5644-4905-82fb-102461746f45" providerId="ADAL" clId="{9A9CED85-6E3B-40A6-BEBD-AC5ADAE1B6A5}" dt="2022-05-11T15:37:04.170" v="2225" actId="1038"/>
        <pc:sldMkLst>
          <pc:docMk/>
          <pc:sldMk cId="1737865871" sldId="2134806608"/>
        </pc:sldMkLst>
        <pc:spChg chg="mod">
          <ac:chgData name="Marc Benoliel" userId="6354638f-5644-4905-82fb-102461746f45" providerId="ADAL" clId="{9A9CED85-6E3B-40A6-BEBD-AC5ADAE1B6A5}" dt="2022-05-11T15:27:14.009" v="2057" actId="1076"/>
          <ac:spMkLst>
            <pc:docMk/>
            <pc:sldMk cId="1737865871" sldId="2134806608"/>
            <ac:spMk id="3" creationId="{92B65C3A-EFC2-214D-AC2A-852FC78715CB}"/>
          </ac:spMkLst>
        </pc:spChg>
        <pc:spChg chg="add del mod">
          <ac:chgData name="Marc Benoliel" userId="6354638f-5644-4905-82fb-102461746f45" providerId="ADAL" clId="{9A9CED85-6E3B-40A6-BEBD-AC5ADAE1B6A5}" dt="2022-05-11T15:18:00.508" v="1934" actId="478"/>
          <ac:spMkLst>
            <pc:docMk/>
            <pc:sldMk cId="1737865871" sldId="2134806608"/>
            <ac:spMk id="4" creationId="{3B5ABE63-CC6C-E154-2B22-BE3BCD79F288}"/>
          </ac:spMkLst>
        </pc:spChg>
        <pc:spChg chg="del">
          <ac:chgData name="Marc Benoliel" userId="6354638f-5644-4905-82fb-102461746f45" providerId="ADAL" clId="{9A9CED85-6E3B-40A6-BEBD-AC5ADAE1B6A5}" dt="2022-05-10T16:04:22.984" v="783" actId="478"/>
          <ac:spMkLst>
            <pc:docMk/>
            <pc:sldMk cId="1737865871" sldId="2134806608"/>
            <ac:spMk id="62" creationId="{0D456081-4CBF-7D0E-5EA2-B9648CB6E2AE}"/>
          </ac:spMkLst>
        </pc:spChg>
        <pc:spChg chg="del">
          <ac:chgData name="Marc Benoliel" userId="6354638f-5644-4905-82fb-102461746f45" providerId="ADAL" clId="{9A9CED85-6E3B-40A6-BEBD-AC5ADAE1B6A5}" dt="2022-05-10T16:04:22.984" v="783" actId="478"/>
          <ac:spMkLst>
            <pc:docMk/>
            <pc:sldMk cId="1737865871" sldId="2134806608"/>
            <ac:spMk id="63" creationId="{44630DA0-95C2-00A3-BA7F-C65BC3DBDEB1}"/>
          </ac:spMkLst>
        </pc:spChg>
        <pc:spChg chg="del">
          <ac:chgData name="Marc Benoliel" userId="6354638f-5644-4905-82fb-102461746f45" providerId="ADAL" clId="{9A9CED85-6E3B-40A6-BEBD-AC5ADAE1B6A5}" dt="2022-05-10T16:04:22.984" v="783" actId="478"/>
          <ac:spMkLst>
            <pc:docMk/>
            <pc:sldMk cId="1737865871" sldId="2134806608"/>
            <ac:spMk id="64" creationId="{5CC1A341-2EB7-D2B8-3E18-58FF80F84B20}"/>
          </ac:spMkLst>
        </pc:spChg>
        <pc:spChg chg="del">
          <ac:chgData name="Marc Benoliel" userId="6354638f-5644-4905-82fb-102461746f45" providerId="ADAL" clId="{9A9CED85-6E3B-40A6-BEBD-AC5ADAE1B6A5}" dt="2022-05-10T16:04:22.984" v="783" actId="478"/>
          <ac:spMkLst>
            <pc:docMk/>
            <pc:sldMk cId="1737865871" sldId="2134806608"/>
            <ac:spMk id="65" creationId="{AF9AB29E-7D65-3FC0-D320-9775C87C8176}"/>
          </ac:spMkLst>
        </pc:spChg>
        <pc:spChg chg="del">
          <ac:chgData name="Marc Benoliel" userId="6354638f-5644-4905-82fb-102461746f45" providerId="ADAL" clId="{9A9CED85-6E3B-40A6-BEBD-AC5ADAE1B6A5}" dt="2022-05-10T16:04:22.984" v="783" actId="478"/>
          <ac:spMkLst>
            <pc:docMk/>
            <pc:sldMk cId="1737865871" sldId="2134806608"/>
            <ac:spMk id="66" creationId="{6021EAB5-E513-80B4-49F4-4BDDD24CB09A}"/>
          </ac:spMkLst>
        </pc:spChg>
        <pc:spChg chg="del">
          <ac:chgData name="Marc Benoliel" userId="6354638f-5644-4905-82fb-102461746f45" providerId="ADAL" clId="{9A9CED85-6E3B-40A6-BEBD-AC5ADAE1B6A5}" dt="2022-05-10T16:04:22.984" v="783" actId="478"/>
          <ac:spMkLst>
            <pc:docMk/>
            <pc:sldMk cId="1737865871" sldId="2134806608"/>
            <ac:spMk id="67" creationId="{87A27FBB-E1C7-C3A6-1C10-9CE61BF934EF}"/>
          </ac:spMkLst>
        </pc:spChg>
        <pc:spChg chg="del">
          <ac:chgData name="Marc Benoliel" userId="6354638f-5644-4905-82fb-102461746f45" providerId="ADAL" clId="{9A9CED85-6E3B-40A6-BEBD-AC5ADAE1B6A5}" dt="2022-05-10T16:04:22.984" v="783" actId="478"/>
          <ac:spMkLst>
            <pc:docMk/>
            <pc:sldMk cId="1737865871" sldId="2134806608"/>
            <ac:spMk id="73" creationId="{CA686967-1035-ADB2-98B2-0CD22227E778}"/>
          </ac:spMkLst>
        </pc:spChg>
        <pc:spChg chg="del">
          <ac:chgData name="Marc Benoliel" userId="6354638f-5644-4905-82fb-102461746f45" providerId="ADAL" clId="{9A9CED85-6E3B-40A6-BEBD-AC5ADAE1B6A5}" dt="2022-05-10T16:04:22.984" v="783" actId="478"/>
          <ac:spMkLst>
            <pc:docMk/>
            <pc:sldMk cId="1737865871" sldId="2134806608"/>
            <ac:spMk id="74" creationId="{0DB42DB0-F189-2148-CB99-7E173A593134}"/>
          </ac:spMkLst>
        </pc:spChg>
        <pc:spChg chg="del">
          <ac:chgData name="Marc Benoliel" userId="6354638f-5644-4905-82fb-102461746f45" providerId="ADAL" clId="{9A9CED85-6E3B-40A6-BEBD-AC5ADAE1B6A5}" dt="2022-05-10T16:04:22.984" v="783" actId="478"/>
          <ac:spMkLst>
            <pc:docMk/>
            <pc:sldMk cId="1737865871" sldId="2134806608"/>
            <ac:spMk id="75" creationId="{7A21DF48-78B4-98C0-B9E8-634423222EEC}"/>
          </ac:spMkLst>
        </pc:spChg>
        <pc:spChg chg="del">
          <ac:chgData name="Marc Benoliel" userId="6354638f-5644-4905-82fb-102461746f45" providerId="ADAL" clId="{9A9CED85-6E3B-40A6-BEBD-AC5ADAE1B6A5}" dt="2022-05-10T16:04:22.984" v="783" actId="478"/>
          <ac:spMkLst>
            <pc:docMk/>
            <pc:sldMk cId="1737865871" sldId="2134806608"/>
            <ac:spMk id="76" creationId="{62B16014-D4B9-65EE-5F2B-88E98DBC661D}"/>
          </ac:spMkLst>
        </pc:spChg>
        <pc:spChg chg="del">
          <ac:chgData name="Marc Benoliel" userId="6354638f-5644-4905-82fb-102461746f45" providerId="ADAL" clId="{9A9CED85-6E3B-40A6-BEBD-AC5ADAE1B6A5}" dt="2022-05-10T16:04:22.984" v="783" actId="478"/>
          <ac:spMkLst>
            <pc:docMk/>
            <pc:sldMk cId="1737865871" sldId="2134806608"/>
            <ac:spMk id="77" creationId="{8AFF5DA2-3460-7CA5-F708-B82AF68B4C4C}"/>
          </ac:spMkLst>
        </pc:spChg>
        <pc:spChg chg="del">
          <ac:chgData name="Marc Benoliel" userId="6354638f-5644-4905-82fb-102461746f45" providerId="ADAL" clId="{9A9CED85-6E3B-40A6-BEBD-AC5ADAE1B6A5}" dt="2022-05-10T16:04:22.984" v="783" actId="478"/>
          <ac:spMkLst>
            <pc:docMk/>
            <pc:sldMk cId="1737865871" sldId="2134806608"/>
            <ac:spMk id="78" creationId="{88A84EC3-BCD2-8D65-DB1D-4BF9FF555E04}"/>
          </ac:spMkLst>
        </pc:spChg>
        <pc:spChg chg="del">
          <ac:chgData name="Marc Benoliel" userId="6354638f-5644-4905-82fb-102461746f45" providerId="ADAL" clId="{9A9CED85-6E3B-40A6-BEBD-AC5ADAE1B6A5}" dt="2022-05-10T16:04:22.984" v="783" actId="478"/>
          <ac:spMkLst>
            <pc:docMk/>
            <pc:sldMk cId="1737865871" sldId="2134806608"/>
            <ac:spMk id="79" creationId="{3A2152EF-996F-8191-C14C-1C4E6E79FF70}"/>
          </ac:spMkLst>
        </pc:spChg>
        <pc:spChg chg="del">
          <ac:chgData name="Marc Benoliel" userId="6354638f-5644-4905-82fb-102461746f45" providerId="ADAL" clId="{9A9CED85-6E3B-40A6-BEBD-AC5ADAE1B6A5}" dt="2022-05-10T16:04:22.984" v="783" actId="478"/>
          <ac:spMkLst>
            <pc:docMk/>
            <pc:sldMk cId="1737865871" sldId="2134806608"/>
            <ac:spMk id="80" creationId="{060F3653-AE86-B367-2EEF-8AA4E45675D5}"/>
          </ac:spMkLst>
        </pc:spChg>
        <pc:spChg chg="del">
          <ac:chgData name="Marc Benoliel" userId="6354638f-5644-4905-82fb-102461746f45" providerId="ADAL" clId="{9A9CED85-6E3B-40A6-BEBD-AC5ADAE1B6A5}" dt="2022-05-10T16:04:22.984" v="783" actId="478"/>
          <ac:spMkLst>
            <pc:docMk/>
            <pc:sldMk cId="1737865871" sldId="2134806608"/>
            <ac:spMk id="81" creationId="{68E22D54-2E47-CF2C-29F2-F8466000B744}"/>
          </ac:spMkLst>
        </pc:spChg>
        <pc:spChg chg="del">
          <ac:chgData name="Marc Benoliel" userId="6354638f-5644-4905-82fb-102461746f45" providerId="ADAL" clId="{9A9CED85-6E3B-40A6-BEBD-AC5ADAE1B6A5}" dt="2022-05-10T16:04:22.984" v="783" actId="478"/>
          <ac:spMkLst>
            <pc:docMk/>
            <pc:sldMk cId="1737865871" sldId="2134806608"/>
            <ac:spMk id="82" creationId="{BD504BB7-F296-4088-F7E5-C6675E7CD837}"/>
          </ac:spMkLst>
        </pc:spChg>
        <pc:spChg chg="del">
          <ac:chgData name="Marc Benoliel" userId="6354638f-5644-4905-82fb-102461746f45" providerId="ADAL" clId="{9A9CED85-6E3B-40A6-BEBD-AC5ADAE1B6A5}" dt="2022-05-10T16:04:22.984" v="783" actId="478"/>
          <ac:spMkLst>
            <pc:docMk/>
            <pc:sldMk cId="1737865871" sldId="2134806608"/>
            <ac:spMk id="83" creationId="{CD4CB5CA-3779-E2E2-C45F-E974391DCF70}"/>
          </ac:spMkLst>
        </pc:spChg>
        <pc:spChg chg="del">
          <ac:chgData name="Marc Benoliel" userId="6354638f-5644-4905-82fb-102461746f45" providerId="ADAL" clId="{9A9CED85-6E3B-40A6-BEBD-AC5ADAE1B6A5}" dt="2022-05-10T16:04:22.984" v="783" actId="478"/>
          <ac:spMkLst>
            <pc:docMk/>
            <pc:sldMk cId="1737865871" sldId="2134806608"/>
            <ac:spMk id="84" creationId="{6625F4E8-65F6-919F-03FF-45706E698A26}"/>
          </ac:spMkLst>
        </pc:spChg>
        <pc:spChg chg="add del mod">
          <ac:chgData name="Marc Benoliel" userId="6354638f-5644-4905-82fb-102461746f45" providerId="ADAL" clId="{9A9CED85-6E3B-40A6-BEBD-AC5ADAE1B6A5}" dt="2022-05-11T15:17:55.680" v="1933" actId="478"/>
          <ac:spMkLst>
            <pc:docMk/>
            <pc:sldMk cId="1737865871" sldId="2134806608"/>
            <ac:spMk id="88" creationId="{4D0602D0-F467-BB87-D5A9-CDB2B3E047C8}"/>
          </ac:spMkLst>
        </pc:spChg>
        <pc:spChg chg="add del mod">
          <ac:chgData name="Marc Benoliel" userId="6354638f-5644-4905-82fb-102461746f45" providerId="ADAL" clId="{9A9CED85-6E3B-40A6-BEBD-AC5ADAE1B6A5}" dt="2022-05-11T15:17:55.680" v="1933" actId="478"/>
          <ac:spMkLst>
            <pc:docMk/>
            <pc:sldMk cId="1737865871" sldId="2134806608"/>
            <ac:spMk id="90" creationId="{D1D7186A-FF0D-012A-4BDF-93E8B552AAF5}"/>
          </ac:spMkLst>
        </pc:spChg>
        <pc:spChg chg="add mod">
          <ac:chgData name="Marc Benoliel" userId="6354638f-5644-4905-82fb-102461746f45" providerId="ADAL" clId="{9A9CED85-6E3B-40A6-BEBD-AC5ADAE1B6A5}" dt="2022-05-11T15:18:08.659" v="1970" actId="1036"/>
          <ac:spMkLst>
            <pc:docMk/>
            <pc:sldMk cId="1737865871" sldId="2134806608"/>
            <ac:spMk id="91" creationId="{3936A734-EE85-A378-8411-2CE2A4BC35A3}"/>
          </ac:spMkLst>
        </pc:spChg>
        <pc:spChg chg="add mod">
          <ac:chgData name="Marc Benoliel" userId="6354638f-5644-4905-82fb-102461746f45" providerId="ADAL" clId="{9A9CED85-6E3B-40A6-BEBD-AC5ADAE1B6A5}" dt="2022-05-11T15:18:08.659" v="1970" actId="1036"/>
          <ac:spMkLst>
            <pc:docMk/>
            <pc:sldMk cId="1737865871" sldId="2134806608"/>
            <ac:spMk id="92" creationId="{BA4B64C2-075C-D7DF-796C-EC1CC97A1C61}"/>
          </ac:spMkLst>
        </pc:spChg>
        <pc:spChg chg="add mod">
          <ac:chgData name="Marc Benoliel" userId="6354638f-5644-4905-82fb-102461746f45" providerId="ADAL" clId="{9A9CED85-6E3B-40A6-BEBD-AC5ADAE1B6A5}" dt="2022-05-11T15:18:08.659" v="1970" actId="1036"/>
          <ac:spMkLst>
            <pc:docMk/>
            <pc:sldMk cId="1737865871" sldId="2134806608"/>
            <ac:spMk id="93" creationId="{1807A44E-F318-D597-261B-E858837E6B67}"/>
          </ac:spMkLst>
        </pc:spChg>
        <pc:spChg chg="add mod">
          <ac:chgData name="Marc Benoliel" userId="6354638f-5644-4905-82fb-102461746f45" providerId="ADAL" clId="{9A9CED85-6E3B-40A6-BEBD-AC5ADAE1B6A5}" dt="2022-05-11T15:30:21.474" v="2137" actId="1076"/>
          <ac:spMkLst>
            <pc:docMk/>
            <pc:sldMk cId="1737865871" sldId="2134806608"/>
            <ac:spMk id="95" creationId="{E8DE871D-BCDE-4B0D-92EE-D6D07E0B69CF}"/>
          </ac:spMkLst>
        </pc:spChg>
        <pc:spChg chg="del">
          <ac:chgData name="Marc Benoliel" userId="6354638f-5644-4905-82fb-102461746f45" providerId="ADAL" clId="{9A9CED85-6E3B-40A6-BEBD-AC5ADAE1B6A5}" dt="2022-05-10T16:04:22.984" v="783" actId="478"/>
          <ac:spMkLst>
            <pc:docMk/>
            <pc:sldMk cId="1737865871" sldId="2134806608"/>
            <ac:spMk id="96" creationId="{4800ADC7-D329-D52A-A029-02EC1F6F1FCF}"/>
          </ac:spMkLst>
        </pc:spChg>
        <pc:spChg chg="add mod">
          <ac:chgData name="Marc Benoliel" userId="6354638f-5644-4905-82fb-102461746f45" providerId="ADAL" clId="{9A9CED85-6E3B-40A6-BEBD-AC5ADAE1B6A5}" dt="2022-05-11T15:36:12.898" v="2209" actId="1035"/>
          <ac:spMkLst>
            <pc:docMk/>
            <pc:sldMk cId="1737865871" sldId="2134806608"/>
            <ac:spMk id="96" creationId="{E368D0B0-818B-E865-27AF-C571FC758CFB}"/>
          </ac:spMkLst>
        </pc:spChg>
        <pc:spChg chg="del">
          <ac:chgData name="Marc Benoliel" userId="6354638f-5644-4905-82fb-102461746f45" providerId="ADAL" clId="{9A9CED85-6E3B-40A6-BEBD-AC5ADAE1B6A5}" dt="2022-05-10T16:04:22.984" v="783" actId="478"/>
          <ac:spMkLst>
            <pc:docMk/>
            <pc:sldMk cId="1737865871" sldId="2134806608"/>
            <ac:spMk id="97" creationId="{73492703-E5BF-F281-A9F1-4212404B531B}"/>
          </ac:spMkLst>
        </pc:spChg>
        <pc:spChg chg="add mod">
          <ac:chgData name="Marc Benoliel" userId="6354638f-5644-4905-82fb-102461746f45" providerId="ADAL" clId="{9A9CED85-6E3B-40A6-BEBD-AC5ADAE1B6A5}" dt="2022-05-11T15:36:12.898" v="2209" actId="1035"/>
          <ac:spMkLst>
            <pc:docMk/>
            <pc:sldMk cId="1737865871" sldId="2134806608"/>
            <ac:spMk id="97" creationId="{921D9958-559D-0E08-1D2C-2316480BA0D7}"/>
          </ac:spMkLst>
        </pc:spChg>
        <pc:spChg chg="del">
          <ac:chgData name="Marc Benoliel" userId="6354638f-5644-4905-82fb-102461746f45" providerId="ADAL" clId="{9A9CED85-6E3B-40A6-BEBD-AC5ADAE1B6A5}" dt="2022-05-10T16:04:22.984" v="783" actId="478"/>
          <ac:spMkLst>
            <pc:docMk/>
            <pc:sldMk cId="1737865871" sldId="2134806608"/>
            <ac:spMk id="98" creationId="{6BD6484D-FB9F-FCAC-DA6D-1DCBBFAE08D8}"/>
          </ac:spMkLst>
        </pc:spChg>
        <pc:spChg chg="add mod">
          <ac:chgData name="Marc Benoliel" userId="6354638f-5644-4905-82fb-102461746f45" providerId="ADAL" clId="{9A9CED85-6E3B-40A6-BEBD-AC5ADAE1B6A5}" dt="2022-05-11T15:36:12.898" v="2209" actId="1035"/>
          <ac:spMkLst>
            <pc:docMk/>
            <pc:sldMk cId="1737865871" sldId="2134806608"/>
            <ac:spMk id="98" creationId="{BAE9B85E-BA4F-33A7-26D5-6870F5B5BCDD}"/>
          </ac:spMkLst>
        </pc:spChg>
        <pc:spChg chg="add mod">
          <ac:chgData name="Marc Benoliel" userId="6354638f-5644-4905-82fb-102461746f45" providerId="ADAL" clId="{9A9CED85-6E3B-40A6-BEBD-AC5ADAE1B6A5}" dt="2022-05-11T15:37:04.170" v="2225" actId="1038"/>
          <ac:spMkLst>
            <pc:docMk/>
            <pc:sldMk cId="1737865871" sldId="2134806608"/>
            <ac:spMk id="99" creationId="{1EAF32BD-6788-272B-B159-8835AFC39063}"/>
          </ac:spMkLst>
        </pc:spChg>
        <pc:spChg chg="del">
          <ac:chgData name="Marc Benoliel" userId="6354638f-5644-4905-82fb-102461746f45" providerId="ADAL" clId="{9A9CED85-6E3B-40A6-BEBD-AC5ADAE1B6A5}" dt="2022-05-10T16:04:22.984" v="783" actId="478"/>
          <ac:spMkLst>
            <pc:docMk/>
            <pc:sldMk cId="1737865871" sldId="2134806608"/>
            <ac:spMk id="99" creationId="{8399216C-64D5-2FCE-1D44-6BEF597EA9C9}"/>
          </ac:spMkLst>
        </pc:spChg>
        <pc:spChg chg="del">
          <ac:chgData name="Marc Benoliel" userId="6354638f-5644-4905-82fb-102461746f45" providerId="ADAL" clId="{9A9CED85-6E3B-40A6-BEBD-AC5ADAE1B6A5}" dt="2022-05-10T16:04:22.984" v="783" actId="478"/>
          <ac:spMkLst>
            <pc:docMk/>
            <pc:sldMk cId="1737865871" sldId="2134806608"/>
            <ac:spMk id="100" creationId="{786B22E0-DC26-B0F5-75D2-A0F996701F88}"/>
          </ac:spMkLst>
        </pc:spChg>
        <pc:spChg chg="del">
          <ac:chgData name="Marc Benoliel" userId="6354638f-5644-4905-82fb-102461746f45" providerId="ADAL" clId="{9A9CED85-6E3B-40A6-BEBD-AC5ADAE1B6A5}" dt="2022-05-10T16:04:22.984" v="783" actId="478"/>
          <ac:spMkLst>
            <pc:docMk/>
            <pc:sldMk cId="1737865871" sldId="2134806608"/>
            <ac:spMk id="101" creationId="{2FC7986D-95B7-F8B2-B56D-2ADD95053951}"/>
          </ac:spMkLst>
        </pc:spChg>
        <pc:spChg chg="del">
          <ac:chgData name="Marc Benoliel" userId="6354638f-5644-4905-82fb-102461746f45" providerId="ADAL" clId="{9A9CED85-6E3B-40A6-BEBD-AC5ADAE1B6A5}" dt="2022-05-10T16:04:22.984" v="783" actId="478"/>
          <ac:spMkLst>
            <pc:docMk/>
            <pc:sldMk cId="1737865871" sldId="2134806608"/>
            <ac:spMk id="102" creationId="{2D22684F-ED56-5D7B-7079-F43F0B0DE944}"/>
          </ac:spMkLst>
        </pc:spChg>
        <pc:spChg chg="del">
          <ac:chgData name="Marc Benoliel" userId="6354638f-5644-4905-82fb-102461746f45" providerId="ADAL" clId="{9A9CED85-6E3B-40A6-BEBD-AC5ADAE1B6A5}" dt="2022-05-10T16:04:22.984" v="783" actId="478"/>
          <ac:spMkLst>
            <pc:docMk/>
            <pc:sldMk cId="1737865871" sldId="2134806608"/>
            <ac:spMk id="103" creationId="{1BC85ABB-C5F3-F21C-F58F-E3BDCD500B6C}"/>
          </ac:spMkLst>
        </pc:spChg>
        <pc:spChg chg="del">
          <ac:chgData name="Marc Benoliel" userId="6354638f-5644-4905-82fb-102461746f45" providerId="ADAL" clId="{9A9CED85-6E3B-40A6-BEBD-AC5ADAE1B6A5}" dt="2022-05-10T16:04:22.984" v="783" actId="478"/>
          <ac:spMkLst>
            <pc:docMk/>
            <pc:sldMk cId="1737865871" sldId="2134806608"/>
            <ac:spMk id="104" creationId="{CA0AAB3C-78C7-A045-5334-C35BF33F025E}"/>
          </ac:spMkLst>
        </pc:spChg>
        <pc:spChg chg="del">
          <ac:chgData name="Marc Benoliel" userId="6354638f-5644-4905-82fb-102461746f45" providerId="ADAL" clId="{9A9CED85-6E3B-40A6-BEBD-AC5ADAE1B6A5}" dt="2022-05-10T16:04:22.984" v="783" actId="478"/>
          <ac:spMkLst>
            <pc:docMk/>
            <pc:sldMk cId="1737865871" sldId="2134806608"/>
            <ac:spMk id="105" creationId="{D7A96B56-23E5-5E12-DDD4-320B92E968CB}"/>
          </ac:spMkLst>
        </pc:spChg>
        <pc:spChg chg="del">
          <ac:chgData name="Marc Benoliel" userId="6354638f-5644-4905-82fb-102461746f45" providerId="ADAL" clId="{9A9CED85-6E3B-40A6-BEBD-AC5ADAE1B6A5}" dt="2022-05-10T16:04:22.984" v="783" actId="478"/>
          <ac:spMkLst>
            <pc:docMk/>
            <pc:sldMk cId="1737865871" sldId="2134806608"/>
            <ac:spMk id="106" creationId="{79426A57-FB55-404D-B850-B4AE13B235A6}"/>
          </ac:spMkLst>
        </pc:spChg>
        <pc:spChg chg="del">
          <ac:chgData name="Marc Benoliel" userId="6354638f-5644-4905-82fb-102461746f45" providerId="ADAL" clId="{9A9CED85-6E3B-40A6-BEBD-AC5ADAE1B6A5}" dt="2022-05-10T16:04:22.984" v="783" actId="478"/>
          <ac:spMkLst>
            <pc:docMk/>
            <pc:sldMk cId="1737865871" sldId="2134806608"/>
            <ac:spMk id="107" creationId="{64D4668D-07E9-A37E-CF13-91B99D94ACDA}"/>
          </ac:spMkLst>
        </pc:spChg>
        <pc:spChg chg="del">
          <ac:chgData name="Marc Benoliel" userId="6354638f-5644-4905-82fb-102461746f45" providerId="ADAL" clId="{9A9CED85-6E3B-40A6-BEBD-AC5ADAE1B6A5}" dt="2022-05-10T16:04:22.984" v="783" actId="478"/>
          <ac:spMkLst>
            <pc:docMk/>
            <pc:sldMk cId="1737865871" sldId="2134806608"/>
            <ac:spMk id="108" creationId="{AB0781D6-0B9A-4242-6E27-1A90E6F8F836}"/>
          </ac:spMkLst>
        </pc:spChg>
        <pc:spChg chg="del">
          <ac:chgData name="Marc Benoliel" userId="6354638f-5644-4905-82fb-102461746f45" providerId="ADAL" clId="{9A9CED85-6E3B-40A6-BEBD-AC5ADAE1B6A5}" dt="2022-05-10T16:04:22.984" v="783" actId="478"/>
          <ac:spMkLst>
            <pc:docMk/>
            <pc:sldMk cId="1737865871" sldId="2134806608"/>
            <ac:spMk id="109" creationId="{7334B364-4F69-6D43-9A90-71FF84E8371E}"/>
          </ac:spMkLst>
        </pc:spChg>
        <pc:spChg chg="del">
          <ac:chgData name="Marc Benoliel" userId="6354638f-5644-4905-82fb-102461746f45" providerId="ADAL" clId="{9A9CED85-6E3B-40A6-BEBD-AC5ADAE1B6A5}" dt="2022-05-10T16:04:22.984" v="783" actId="478"/>
          <ac:spMkLst>
            <pc:docMk/>
            <pc:sldMk cId="1737865871" sldId="2134806608"/>
            <ac:spMk id="110" creationId="{CA880804-80B3-EFD5-AC5A-F34CE68451E0}"/>
          </ac:spMkLst>
        </pc:spChg>
        <pc:spChg chg="del">
          <ac:chgData name="Marc Benoliel" userId="6354638f-5644-4905-82fb-102461746f45" providerId="ADAL" clId="{9A9CED85-6E3B-40A6-BEBD-AC5ADAE1B6A5}" dt="2022-05-10T16:04:22.984" v="783" actId="478"/>
          <ac:spMkLst>
            <pc:docMk/>
            <pc:sldMk cId="1737865871" sldId="2134806608"/>
            <ac:spMk id="138" creationId="{DD46BF5A-8DEE-CB8A-F9FB-20D65B083056}"/>
          </ac:spMkLst>
        </pc:spChg>
        <pc:spChg chg="add mod">
          <ac:chgData name="Marc Benoliel" userId="6354638f-5644-4905-82fb-102461746f45" providerId="ADAL" clId="{9A9CED85-6E3B-40A6-BEBD-AC5ADAE1B6A5}" dt="2022-05-11T15:18:08.659" v="1970" actId="1036"/>
          <ac:spMkLst>
            <pc:docMk/>
            <pc:sldMk cId="1737865871" sldId="2134806608"/>
            <ac:spMk id="139" creationId="{44699470-E5D5-7BD1-6BF7-91885AABA338}"/>
          </ac:spMkLst>
        </pc:spChg>
        <pc:spChg chg="add mod">
          <ac:chgData name="Marc Benoliel" userId="6354638f-5644-4905-82fb-102461746f45" providerId="ADAL" clId="{9A9CED85-6E3B-40A6-BEBD-AC5ADAE1B6A5}" dt="2022-05-11T15:18:08.659" v="1970" actId="1036"/>
          <ac:spMkLst>
            <pc:docMk/>
            <pc:sldMk cId="1737865871" sldId="2134806608"/>
            <ac:spMk id="140" creationId="{4F2407E3-875C-05BB-6284-659830D2DF8D}"/>
          </ac:spMkLst>
        </pc:spChg>
        <pc:spChg chg="add mod">
          <ac:chgData name="Marc Benoliel" userId="6354638f-5644-4905-82fb-102461746f45" providerId="ADAL" clId="{9A9CED85-6E3B-40A6-BEBD-AC5ADAE1B6A5}" dt="2022-05-11T15:18:08.659" v="1970" actId="1036"/>
          <ac:spMkLst>
            <pc:docMk/>
            <pc:sldMk cId="1737865871" sldId="2134806608"/>
            <ac:spMk id="141" creationId="{6BF21C15-17AD-3750-25D4-74DB93325D9D}"/>
          </ac:spMkLst>
        </pc:spChg>
        <pc:spChg chg="add mod">
          <ac:chgData name="Marc Benoliel" userId="6354638f-5644-4905-82fb-102461746f45" providerId="ADAL" clId="{9A9CED85-6E3B-40A6-BEBD-AC5ADAE1B6A5}" dt="2022-05-11T15:36:25.250" v="2210" actId="1076"/>
          <ac:spMkLst>
            <pc:docMk/>
            <pc:sldMk cId="1737865871" sldId="2134806608"/>
            <ac:spMk id="142" creationId="{66626892-3FBC-A2B6-18D9-3E787977C648}"/>
          </ac:spMkLst>
        </pc:spChg>
        <pc:spChg chg="add mod">
          <ac:chgData name="Marc Benoliel" userId="6354638f-5644-4905-82fb-102461746f45" providerId="ADAL" clId="{9A9CED85-6E3B-40A6-BEBD-AC5ADAE1B6A5}" dt="2022-05-11T15:36:25.250" v="2210" actId="1076"/>
          <ac:spMkLst>
            <pc:docMk/>
            <pc:sldMk cId="1737865871" sldId="2134806608"/>
            <ac:spMk id="143" creationId="{F80A6706-457E-68F5-160C-1CD36ADF572D}"/>
          </ac:spMkLst>
        </pc:spChg>
        <pc:spChg chg="add mod">
          <ac:chgData name="Marc Benoliel" userId="6354638f-5644-4905-82fb-102461746f45" providerId="ADAL" clId="{9A9CED85-6E3B-40A6-BEBD-AC5ADAE1B6A5}" dt="2022-05-11T15:36:25.250" v="2210" actId="1076"/>
          <ac:spMkLst>
            <pc:docMk/>
            <pc:sldMk cId="1737865871" sldId="2134806608"/>
            <ac:spMk id="144" creationId="{E26492DE-9AA3-6B45-148B-F67947A5119E}"/>
          </ac:spMkLst>
        </pc:spChg>
        <pc:spChg chg="add mod">
          <ac:chgData name="Marc Benoliel" userId="6354638f-5644-4905-82fb-102461746f45" providerId="ADAL" clId="{9A9CED85-6E3B-40A6-BEBD-AC5ADAE1B6A5}" dt="2022-05-11T15:36:25.250" v="2210" actId="1076"/>
          <ac:spMkLst>
            <pc:docMk/>
            <pc:sldMk cId="1737865871" sldId="2134806608"/>
            <ac:spMk id="145" creationId="{8B37CED0-8DBA-0CB8-C412-DA13BB2D018B}"/>
          </ac:spMkLst>
        </pc:spChg>
        <pc:spChg chg="add mod">
          <ac:chgData name="Marc Benoliel" userId="6354638f-5644-4905-82fb-102461746f45" providerId="ADAL" clId="{9A9CED85-6E3B-40A6-BEBD-AC5ADAE1B6A5}" dt="2022-05-11T15:34:50.394" v="2146" actId="6549"/>
          <ac:spMkLst>
            <pc:docMk/>
            <pc:sldMk cId="1737865871" sldId="2134806608"/>
            <ac:spMk id="146" creationId="{D17A1079-8AFF-4B19-A0C0-DF207A69D33E}"/>
          </ac:spMkLst>
        </pc:spChg>
        <pc:spChg chg="add mod">
          <ac:chgData name="Marc Benoliel" userId="6354638f-5644-4905-82fb-102461746f45" providerId="ADAL" clId="{9A9CED85-6E3B-40A6-BEBD-AC5ADAE1B6A5}" dt="2022-05-11T15:34:54.531" v="2148" actId="20577"/>
          <ac:spMkLst>
            <pc:docMk/>
            <pc:sldMk cId="1737865871" sldId="2134806608"/>
            <ac:spMk id="147" creationId="{46643289-FE58-CC7E-09CC-CAD97D37FD69}"/>
          </ac:spMkLst>
        </pc:spChg>
        <pc:spChg chg="add mod">
          <ac:chgData name="Marc Benoliel" userId="6354638f-5644-4905-82fb-102461746f45" providerId="ADAL" clId="{9A9CED85-6E3B-40A6-BEBD-AC5ADAE1B6A5}" dt="2022-05-11T15:35:00.188" v="2150" actId="20577"/>
          <ac:spMkLst>
            <pc:docMk/>
            <pc:sldMk cId="1737865871" sldId="2134806608"/>
            <ac:spMk id="148" creationId="{4EABE09A-66F9-DEF8-E5C4-F5D769A96FED}"/>
          </ac:spMkLst>
        </pc:spChg>
        <pc:spChg chg="add mod">
          <ac:chgData name="Marc Benoliel" userId="6354638f-5644-4905-82fb-102461746f45" providerId="ADAL" clId="{9A9CED85-6E3B-40A6-BEBD-AC5ADAE1B6A5}" dt="2022-05-11T15:35:05.494" v="2152" actId="20577"/>
          <ac:spMkLst>
            <pc:docMk/>
            <pc:sldMk cId="1737865871" sldId="2134806608"/>
            <ac:spMk id="149" creationId="{9BDBCD43-5C09-02C5-6B31-60D8A3E534EE}"/>
          </ac:spMkLst>
        </pc:spChg>
        <pc:spChg chg="add mod">
          <ac:chgData name="Marc Benoliel" userId="6354638f-5644-4905-82fb-102461746f45" providerId="ADAL" clId="{9A9CED85-6E3B-40A6-BEBD-AC5ADAE1B6A5}" dt="2022-05-11T15:35:09.799" v="2154" actId="20577"/>
          <ac:spMkLst>
            <pc:docMk/>
            <pc:sldMk cId="1737865871" sldId="2134806608"/>
            <ac:spMk id="150" creationId="{DF75BD0F-04CC-DE84-E096-8A50C3E36DBB}"/>
          </ac:spMkLst>
        </pc:spChg>
        <pc:spChg chg="add mod">
          <ac:chgData name="Marc Benoliel" userId="6354638f-5644-4905-82fb-102461746f45" providerId="ADAL" clId="{9A9CED85-6E3B-40A6-BEBD-AC5ADAE1B6A5}" dt="2022-05-11T15:35:15.787" v="2158" actId="20577"/>
          <ac:spMkLst>
            <pc:docMk/>
            <pc:sldMk cId="1737865871" sldId="2134806608"/>
            <ac:spMk id="151" creationId="{02B97F84-9030-6BC3-7B12-A5DFB6BAF6F9}"/>
          </ac:spMkLst>
        </pc:spChg>
        <pc:spChg chg="add mod">
          <ac:chgData name="Marc Benoliel" userId="6354638f-5644-4905-82fb-102461746f45" providerId="ADAL" clId="{9A9CED85-6E3B-40A6-BEBD-AC5ADAE1B6A5}" dt="2022-05-11T15:35:20.235" v="2160" actId="20577"/>
          <ac:spMkLst>
            <pc:docMk/>
            <pc:sldMk cId="1737865871" sldId="2134806608"/>
            <ac:spMk id="152" creationId="{48E20641-4BCD-A749-2329-DB19F894DF19}"/>
          </ac:spMkLst>
        </pc:spChg>
        <pc:spChg chg="add mod">
          <ac:chgData name="Marc Benoliel" userId="6354638f-5644-4905-82fb-102461746f45" providerId="ADAL" clId="{9A9CED85-6E3B-40A6-BEBD-AC5ADAE1B6A5}" dt="2022-05-11T15:35:25.104" v="2162" actId="20577"/>
          <ac:spMkLst>
            <pc:docMk/>
            <pc:sldMk cId="1737865871" sldId="2134806608"/>
            <ac:spMk id="153" creationId="{E3086D37-E3F3-B0F1-D110-2C62724A30F3}"/>
          </ac:spMkLst>
        </pc:spChg>
        <pc:spChg chg="add mod">
          <ac:chgData name="Marc Benoliel" userId="6354638f-5644-4905-82fb-102461746f45" providerId="ADAL" clId="{9A9CED85-6E3B-40A6-BEBD-AC5ADAE1B6A5}" dt="2022-05-11T15:35:33.813" v="2166" actId="14100"/>
          <ac:spMkLst>
            <pc:docMk/>
            <pc:sldMk cId="1737865871" sldId="2134806608"/>
            <ac:spMk id="154" creationId="{518C3447-2F11-D0A1-E649-6D07E9348595}"/>
          </ac:spMkLst>
        </pc:spChg>
        <pc:spChg chg="add del mod">
          <ac:chgData name="Marc Benoliel" userId="6354638f-5644-4905-82fb-102461746f45" providerId="ADAL" clId="{9A9CED85-6E3B-40A6-BEBD-AC5ADAE1B6A5}" dt="2022-05-11T15:17:55.680" v="1933" actId="478"/>
          <ac:spMkLst>
            <pc:docMk/>
            <pc:sldMk cId="1737865871" sldId="2134806608"/>
            <ac:spMk id="155" creationId="{922D267A-CE2B-A17A-F768-74BE0A100E07}"/>
          </ac:spMkLst>
        </pc:spChg>
        <pc:spChg chg="add del mod">
          <ac:chgData name="Marc Benoliel" userId="6354638f-5644-4905-82fb-102461746f45" providerId="ADAL" clId="{9A9CED85-6E3B-40A6-BEBD-AC5ADAE1B6A5}" dt="2022-05-11T15:17:55.680" v="1933" actId="478"/>
          <ac:spMkLst>
            <pc:docMk/>
            <pc:sldMk cId="1737865871" sldId="2134806608"/>
            <ac:spMk id="156" creationId="{CB123E0D-93CE-9D83-074F-764C540B98D3}"/>
          </ac:spMkLst>
        </pc:spChg>
        <pc:spChg chg="add mod">
          <ac:chgData name="Marc Benoliel" userId="6354638f-5644-4905-82fb-102461746f45" providerId="ADAL" clId="{9A9CED85-6E3B-40A6-BEBD-AC5ADAE1B6A5}" dt="2022-05-11T15:18:08.659" v="1970" actId="1036"/>
          <ac:spMkLst>
            <pc:docMk/>
            <pc:sldMk cId="1737865871" sldId="2134806608"/>
            <ac:spMk id="157" creationId="{FDA63E19-67C9-51A5-86FD-D58C4E0F059E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159" creationId="{5C98B0FA-75EF-BB6A-AD90-1E7837129EF0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160" creationId="{08ABD3BE-5328-792E-FF03-4F1C4AD65C3B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161" creationId="{F2085CA9-210F-D7C4-8D48-3C03377B50EE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162" creationId="{FD8C13C2-A64E-99AC-347A-7E2B7B71B521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163" creationId="{2B248A24-7DB0-73E8-E02B-DE5CB3B294BF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164" creationId="{69BEC924-A83C-FF22-5828-BCE2F4137A0F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165" creationId="{476C66F9-F470-C4E7-16F8-3D18AB1C78B7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166" creationId="{2492C33D-620D-7DE1-8006-FF2420FF4934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167" creationId="{EC303E56-5A8C-8AC6-4810-0DF9CFDD83BA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168" creationId="{22576E21-EF22-88B7-A632-5429027BAC21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169" creationId="{56109B98-7E23-CFEB-CBC9-69464CD3A0FC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170" creationId="{87AE0FA5-6BE4-14CA-00CC-7131D746028C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171" creationId="{E8719266-79B7-0019-A820-2E0B877F0AC8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172" creationId="{036123C2-3C1F-2F84-7314-4B7F34A2AA22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173" creationId="{015A638D-B554-40FF-A3B7-2D161D1B875B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175" creationId="{B59937FF-AEFB-2718-64F4-D12AE88289C8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176" creationId="{0A407BF6-63F2-ABDD-A5EA-9C1CC6A42FA9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177" creationId="{73C2144B-EB02-9790-930A-78E9EA4F18F2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178" creationId="{40611741-BF6E-A402-EE1E-73C05B5A252E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179" creationId="{72D3B84C-8D75-E80D-4342-D6A6122F8A0E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180" creationId="{BDA04D1F-0071-1D93-06D8-7BB813063D42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181" creationId="{BC3108D8-3D03-3A9A-08BF-B6AE71A0BC9A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182" creationId="{3BC45B98-1E31-BF34-14AF-8A890172F9A2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183" creationId="{2378922F-AD43-9760-179E-3EECC7427313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184" creationId="{C2839D94-9AD1-5CDE-DA86-5C9AFDD2B3E6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189" creationId="{23202A28-6AAE-28A0-2226-82F256950206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193" creationId="{DA5AB3CC-1454-07AF-FD7B-F19B18C2A21C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195" creationId="{53CEB4AA-C0D1-1EFD-BD18-E208555329EF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196" creationId="{E34DB55E-CF5C-8FB9-245A-974C5D0F9D8D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197" creationId="{45784BDB-FFBE-CF88-E8C6-DC19A85DF930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198" creationId="{BEDAC7CA-4167-DAAA-2F45-79F09FD32EA6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199" creationId="{F932B43E-0C10-7641-A656-3F1735A64685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200" creationId="{08841084-99C4-2C65-6CA5-0EA3AD569331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201" creationId="{693319B4-42F8-8B7E-2227-7F9802AA8C82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202" creationId="{B422E2F8-12B9-47C1-BDD9-94392584EC9C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203" creationId="{1836EEFB-B4F3-0904-F751-D001CD9E4CD6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204" creationId="{D128BD6E-A3AF-D474-997E-22AC0A2F3361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205" creationId="{3A08E43C-2F76-1505-EEBD-36DFC8B90137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206" creationId="{3012EC1F-0DC2-0CAE-563C-D39046F3F57E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207" creationId="{6F529B10-9E4D-8771-F7F0-C35EBB99F31C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208" creationId="{57CA2D45-2569-6BE4-F2C0-0797156B0071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209" creationId="{2326F87F-55F5-41DC-5A66-41356195217A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210" creationId="{799CA490-4FB2-DF2D-3098-04B7009ECAA8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211" creationId="{D9B74159-970F-8301-F31C-DCEEFF8B7B7F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212" creationId="{20E52101-16D2-A0B8-0322-9942D9D7B1E5}"/>
          </ac:spMkLst>
        </pc:spChg>
        <pc:spChg chg="mod">
          <ac:chgData name="Marc Benoliel" userId="6354638f-5644-4905-82fb-102461746f45" providerId="ADAL" clId="{9A9CED85-6E3B-40A6-BEBD-AC5ADAE1B6A5}" dt="2022-05-10T16:04:43.878" v="784"/>
          <ac:spMkLst>
            <pc:docMk/>
            <pc:sldMk cId="1737865871" sldId="2134806608"/>
            <ac:spMk id="213" creationId="{B12884BA-9C3D-7591-CB7F-0802800750EB}"/>
          </ac:spMkLst>
        </pc:spChg>
        <pc:spChg chg="add mod">
          <ac:chgData name="Marc Benoliel" userId="6354638f-5644-4905-82fb-102461746f45" providerId="ADAL" clId="{9A9CED85-6E3B-40A6-BEBD-AC5ADAE1B6A5}" dt="2022-05-11T15:18:08.659" v="1970" actId="1036"/>
          <ac:spMkLst>
            <pc:docMk/>
            <pc:sldMk cId="1737865871" sldId="2134806608"/>
            <ac:spMk id="216" creationId="{CF57025F-AA66-D8B4-7C4D-51D92CB3F2BF}"/>
          </ac:spMkLst>
        </pc:spChg>
        <pc:spChg chg="add mod">
          <ac:chgData name="Marc Benoliel" userId="6354638f-5644-4905-82fb-102461746f45" providerId="ADAL" clId="{9A9CED85-6E3B-40A6-BEBD-AC5ADAE1B6A5}" dt="2022-05-11T15:18:08.659" v="1970" actId="1036"/>
          <ac:spMkLst>
            <pc:docMk/>
            <pc:sldMk cId="1737865871" sldId="2134806608"/>
            <ac:spMk id="217" creationId="{E130758C-2F0D-2A36-3967-228EA473FAE0}"/>
          </ac:spMkLst>
        </pc:spChg>
        <pc:spChg chg="add mod">
          <ac:chgData name="Marc Benoliel" userId="6354638f-5644-4905-82fb-102461746f45" providerId="ADAL" clId="{9A9CED85-6E3B-40A6-BEBD-AC5ADAE1B6A5}" dt="2022-05-11T15:18:08.659" v="1970" actId="1036"/>
          <ac:spMkLst>
            <pc:docMk/>
            <pc:sldMk cId="1737865871" sldId="2134806608"/>
            <ac:spMk id="218" creationId="{743C3921-225E-037B-6550-97D20A0187FF}"/>
          </ac:spMkLst>
        </pc:spChg>
        <pc:spChg chg="add mod">
          <ac:chgData name="Marc Benoliel" userId="6354638f-5644-4905-82fb-102461746f45" providerId="ADAL" clId="{9A9CED85-6E3B-40A6-BEBD-AC5ADAE1B6A5}" dt="2022-05-11T15:18:08.659" v="1970" actId="1036"/>
          <ac:spMkLst>
            <pc:docMk/>
            <pc:sldMk cId="1737865871" sldId="2134806608"/>
            <ac:spMk id="219" creationId="{B7B2FC65-93E1-6A7C-E614-393376B0CF6B}"/>
          </ac:spMkLst>
        </pc:spChg>
        <pc:spChg chg="add del mod">
          <ac:chgData name="Marc Benoliel" userId="6354638f-5644-4905-82fb-102461746f45" providerId="ADAL" clId="{9A9CED85-6E3B-40A6-BEBD-AC5ADAE1B6A5}" dt="2022-05-11T15:17:55.680" v="1933" actId="478"/>
          <ac:spMkLst>
            <pc:docMk/>
            <pc:sldMk cId="1737865871" sldId="2134806608"/>
            <ac:spMk id="220" creationId="{EC5D604F-3333-8216-B25C-AD945CE4689C}"/>
          </ac:spMkLst>
        </pc:spChg>
        <pc:grpChg chg="del">
          <ac:chgData name="Marc Benoliel" userId="6354638f-5644-4905-82fb-102461746f45" providerId="ADAL" clId="{9A9CED85-6E3B-40A6-BEBD-AC5ADAE1B6A5}" dt="2022-05-10T16:04:22.984" v="783" actId="478"/>
          <ac:grpSpMkLst>
            <pc:docMk/>
            <pc:sldMk cId="1737865871" sldId="2134806608"/>
            <ac:grpSpMk id="69" creationId="{D440F0B1-7962-DD9A-7940-0DE0F6E59B6D}"/>
          </ac:grpSpMkLst>
        </pc:grpChg>
        <pc:grpChg chg="del">
          <ac:chgData name="Marc Benoliel" userId="6354638f-5644-4905-82fb-102461746f45" providerId="ADAL" clId="{9A9CED85-6E3B-40A6-BEBD-AC5ADAE1B6A5}" dt="2022-05-10T16:04:22.984" v="783" actId="478"/>
          <ac:grpSpMkLst>
            <pc:docMk/>
            <pc:sldMk cId="1737865871" sldId="2134806608"/>
            <ac:grpSpMk id="85" creationId="{DAE4EEE7-87DE-DEEF-CE13-62D1D587E550}"/>
          </ac:grpSpMkLst>
        </pc:grpChg>
        <pc:grpChg chg="del">
          <ac:chgData name="Marc Benoliel" userId="6354638f-5644-4905-82fb-102461746f45" providerId="ADAL" clId="{9A9CED85-6E3B-40A6-BEBD-AC5ADAE1B6A5}" dt="2022-05-10T16:04:22.984" v="783" actId="478"/>
          <ac:grpSpMkLst>
            <pc:docMk/>
            <pc:sldMk cId="1737865871" sldId="2134806608"/>
            <ac:grpSpMk id="111" creationId="{CAE7CD7F-F507-F247-0EE4-321F0EF57F02}"/>
          </ac:grpSpMkLst>
        </pc:grpChg>
        <pc:grpChg chg="add mod">
          <ac:chgData name="Marc Benoliel" userId="6354638f-5644-4905-82fb-102461746f45" providerId="ADAL" clId="{9A9CED85-6E3B-40A6-BEBD-AC5ADAE1B6A5}" dt="2022-05-11T15:36:33.337" v="2211" actId="1076"/>
          <ac:grpSpMkLst>
            <pc:docMk/>
            <pc:sldMk cId="1737865871" sldId="2134806608"/>
            <ac:grpSpMk id="158" creationId="{4D8151A1-CCE8-BA78-9824-272C3CC4FCDD}"/>
          </ac:grpSpMkLst>
        </pc:grpChg>
        <pc:grpChg chg="add mod">
          <ac:chgData name="Marc Benoliel" userId="6354638f-5644-4905-82fb-102461746f45" providerId="ADAL" clId="{9A9CED85-6E3B-40A6-BEBD-AC5ADAE1B6A5}" dt="2022-05-11T15:36:33.337" v="2211" actId="1076"/>
          <ac:grpSpMkLst>
            <pc:docMk/>
            <pc:sldMk cId="1737865871" sldId="2134806608"/>
            <ac:grpSpMk id="174" creationId="{7B05886E-A01F-C37A-5922-9926F7EF83E3}"/>
          </ac:grpSpMkLst>
        </pc:grpChg>
        <pc:grpChg chg="add mod">
          <ac:chgData name="Marc Benoliel" userId="6354638f-5644-4905-82fb-102461746f45" providerId="ADAL" clId="{9A9CED85-6E3B-40A6-BEBD-AC5ADAE1B6A5}" dt="2022-05-11T15:36:33.337" v="2211" actId="1076"/>
          <ac:grpSpMkLst>
            <pc:docMk/>
            <pc:sldMk cId="1737865871" sldId="2134806608"/>
            <ac:grpSpMk id="187" creationId="{99F9AFD9-2F78-9AD3-0F00-E0D66B4DA1E9}"/>
          </ac:grpSpMkLst>
        </pc:grpChg>
        <pc:grpChg chg="mod">
          <ac:chgData name="Marc Benoliel" userId="6354638f-5644-4905-82fb-102461746f45" providerId="ADAL" clId="{9A9CED85-6E3B-40A6-BEBD-AC5ADAE1B6A5}" dt="2022-05-10T16:04:43.878" v="784"/>
          <ac:grpSpMkLst>
            <pc:docMk/>
            <pc:sldMk cId="1737865871" sldId="2134806608"/>
            <ac:grpSpMk id="188" creationId="{F5C68ABB-1E41-D299-8658-23E0879F156D}"/>
          </ac:grpSpMkLst>
        </pc:grpChg>
        <pc:grpChg chg="mod">
          <ac:chgData name="Marc Benoliel" userId="6354638f-5644-4905-82fb-102461746f45" providerId="ADAL" clId="{9A9CED85-6E3B-40A6-BEBD-AC5ADAE1B6A5}" dt="2022-05-10T16:04:43.878" v="784"/>
          <ac:grpSpMkLst>
            <pc:docMk/>
            <pc:sldMk cId="1737865871" sldId="2134806608"/>
            <ac:grpSpMk id="190" creationId="{23631F54-FD3A-81C1-63F0-42CDD6110322}"/>
          </ac:grpSpMkLst>
        </pc:grpChg>
        <pc:grpChg chg="mod">
          <ac:chgData name="Marc Benoliel" userId="6354638f-5644-4905-82fb-102461746f45" providerId="ADAL" clId="{9A9CED85-6E3B-40A6-BEBD-AC5ADAE1B6A5}" dt="2022-05-10T16:04:43.878" v="784"/>
          <ac:grpSpMkLst>
            <pc:docMk/>
            <pc:sldMk cId="1737865871" sldId="2134806608"/>
            <ac:grpSpMk id="191" creationId="{10BAF364-D7DC-3D22-121A-7EC9FD8ECC0E}"/>
          </ac:grpSpMkLst>
        </pc:grpChg>
        <pc:grpChg chg="mod">
          <ac:chgData name="Marc Benoliel" userId="6354638f-5644-4905-82fb-102461746f45" providerId="ADAL" clId="{9A9CED85-6E3B-40A6-BEBD-AC5ADAE1B6A5}" dt="2022-05-10T16:04:43.878" v="784"/>
          <ac:grpSpMkLst>
            <pc:docMk/>
            <pc:sldMk cId="1737865871" sldId="2134806608"/>
            <ac:grpSpMk id="192" creationId="{99E307BD-C6B4-63B7-4668-BB32B949FAE6}"/>
          </ac:grpSpMkLst>
        </pc:grpChg>
        <pc:grpChg chg="mod">
          <ac:chgData name="Marc Benoliel" userId="6354638f-5644-4905-82fb-102461746f45" providerId="ADAL" clId="{9A9CED85-6E3B-40A6-BEBD-AC5ADAE1B6A5}" dt="2022-05-10T16:04:43.878" v="784"/>
          <ac:grpSpMkLst>
            <pc:docMk/>
            <pc:sldMk cId="1737865871" sldId="2134806608"/>
            <ac:grpSpMk id="194" creationId="{88C1630A-AC70-0CF8-509E-12C14B0F6D3E}"/>
          </ac:grpSpMkLst>
        </pc:grpChg>
        <pc:picChg chg="del">
          <ac:chgData name="Marc Benoliel" userId="6354638f-5644-4905-82fb-102461746f45" providerId="ADAL" clId="{9A9CED85-6E3B-40A6-BEBD-AC5ADAE1B6A5}" dt="2022-05-10T16:04:22.984" v="783" actId="478"/>
          <ac:picMkLst>
            <pc:docMk/>
            <pc:sldMk cId="1737865871" sldId="2134806608"/>
            <ac:picMk id="10" creationId="{33F301E1-457F-EA4D-B760-D570365A7133}"/>
          </ac:picMkLst>
        </pc:picChg>
        <pc:picChg chg="del">
          <ac:chgData name="Marc Benoliel" userId="6354638f-5644-4905-82fb-102461746f45" providerId="ADAL" clId="{9A9CED85-6E3B-40A6-BEBD-AC5ADAE1B6A5}" dt="2022-05-10T16:04:22.984" v="783" actId="478"/>
          <ac:picMkLst>
            <pc:docMk/>
            <pc:sldMk cId="1737865871" sldId="2134806608"/>
            <ac:picMk id="68" creationId="{615ADE0F-2D6F-1203-77E9-295707D4BF73}"/>
          </ac:picMkLst>
        </pc:picChg>
        <pc:picChg chg="add del mod">
          <ac:chgData name="Marc Benoliel" userId="6354638f-5644-4905-82fb-102461746f45" providerId="ADAL" clId="{9A9CED85-6E3B-40A6-BEBD-AC5ADAE1B6A5}" dt="2022-05-11T15:17:55.680" v="1933" actId="478"/>
          <ac:picMkLst>
            <pc:docMk/>
            <pc:sldMk cId="1737865871" sldId="2134806608"/>
            <ac:picMk id="86" creationId="{3EFAD6F5-9E23-023D-01A5-49859E9D9F4F}"/>
          </ac:picMkLst>
        </pc:picChg>
        <pc:picChg chg="add del mod">
          <ac:chgData name="Marc Benoliel" userId="6354638f-5644-4905-82fb-102461746f45" providerId="ADAL" clId="{9A9CED85-6E3B-40A6-BEBD-AC5ADAE1B6A5}" dt="2022-05-11T15:17:55.680" v="1933" actId="478"/>
          <ac:picMkLst>
            <pc:docMk/>
            <pc:sldMk cId="1737865871" sldId="2134806608"/>
            <ac:picMk id="87" creationId="{14D635D5-DC3D-61F1-7423-236248205ADD}"/>
          </ac:picMkLst>
        </pc:picChg>
        <pc:picChg chg="add del mod">
          <ac:chgData name="Marc Benoliel" userId="6354638f-5644-4905-82fb-102461746f45" providerId="ADAL" clId="{9A9CED85-6E3B-40A6-BEBD-AC5ADAE1B6A5}" dt="2022-05-11T15:17:55.680" v="1933" actId="478"/>
          <ac:picMkLst>
            <pc:docMk/>
            <pc:sldMk cId="1737865871" sldId="2134806608"/>
            <ac:picMk id="89" creationId="{9297B9EF-82C2-6C70-810C-800441FE8643}"/>
          </ac:picMkLst>
        </pc:picChg>
        <pc:picChg chg="add mod">
          <ac:chgData name="Marc Benoliel" userId="6354638f-5644-4905-82fb-102461746f45" providerId="ADAL" clId="{9A9CED85-6E3B-40A6-BEBD-AC5ADAE1B6A5}" dt="2022-05-11T15:36:33.337" v="2211" actId="1076"/>
          <ac:picMkLst>
            <pc:docMk/>
            <pc:sldMk cId="1737865871" sldId="2134806608"/>
            <ac:picMk id="185" creationId="{20F7B929-DFF7-C3A1-4945-92CF9580E58E}"/>
          </ac:picMkLst>
        </pc:picChg>
        <pc:picChg chg="add mod">
          <ac:chgData name="Marc Benoliel" userId="6354638f-5644-4905-82fb-102461746f45" providerId="ADAL" clId="{9A9CED85-6E3B-40A6-BEBD-AC5ADAE1B6A5}" dt="2022-05-11T15:36:33.337" v="2211" actId="1076"/>
          <ac:picMkLst>
            <pc:docMk/>
            <pc:sldMk cId="1737865871" sldId="2134806608"/>
            <ac:picMk id="186" creationId="{4A04F76F-CC78-BDAC-9301-C897CD2790D5}"/>
          </ac:picMkLst>
        </pc:picChg>
        <pc:picChg chg="add del mod">
          <ac:chgData name="Marc Benoliel" userId="6354638f-5644-4905-82fb-102461746f45" providerId="ADAL" clId="{9A9CED85-6E3B-40A6-BEBD-AC5ADAE1B6A5}" dt="2022-05-11T15:17:55.680" v="1933" actId="478"/>
          <ac:picMkLst>
            <pc:docMk/>
            <pc:sldMk cId="1737865871" sldId="2134806608"/>
            <ac:picMk id="214" creationId="{BEF129FC-8006-4071-EE59-D171CAAC2221}"/>
          </ac:picMkLst>
        </pc:picChg>
        <pc:picChg chg="add del mod">
          <ac:chgData name="Marc Benoliel" userId="6354638f-5644-4905-82fb-102461746f45" providerId="ADAL" clId="{9A9CED85-6E3B-40A6-BEBD-AC5ADAE1B6A5}" dt="2022-05-11T15:17:55.680" v="1933" actId="478"/>
          <ac:picMkLst>
            <pc:docMk/>
            <pc:sldMk cId="1737865871" sldId="2134806608"/>
            <ac:picMk id="215" creationId="{7E797C35-794C-E893-0F80-5507435BF07A}"/>
          </ac:picMkLst>
        </pc:picChg>
      </pc:sldChg>
      <pc:sldChg chg="addSp delSp modSp add mod modAnim">
        <pc:chgData name="Marc Benoliel" userId="6354638f-5644-4905-82fb-102461746f45" providerId="ADAL" clId="{9A9CED85-6E3B-40A6-BEBD-AC5ADAE1B6A5}" dt="2022-05-11T15:28:42.197" v="2106" actId="20577"/>
        <pc:sldMkLst>
          <pc:docMk/>
          <pc:sldMk cId="2393765104" sldId="2134806609"/>
        </pc:sldMkLst>
        <pc:spChg chg="add mod">
          <ac:chgData name="Marc Benoliel" userId="6354638f-5644-4905-82fb-102461746f45" providerId="ADAL" clId="{9A9CED85-6E3B-40A6-BEBD-AC5ADAE1B6A5}" dt="2022-05-11T15:28:42.197" v="2106" actId="20577"/>
          <ac:spMkLst>
            <pc:docMk/>
            <pc:sldMk cId="2393765104" sldId="2134806609"/>
            <ac:spMk id="6" creationId="{500560BF-7CD6-D544-1627-6D767EAF6FE1}"/>
          </ac:spMkLst>
        </pc:spChg>
        <pc:spChg chg="add mod">
          <ac:chgData name="Marc Benoliel" userId="6354638f-5644-4905-82fb-102461746f45" providerId="ADAL" clId="{9A9CED85-6E3B-40A6-BEBD-AC5ADAE1B6A5}" dt="2022-05-10T16:15:57.133" v="921" actId="1076"/>
          <ac:spMkLst>
            <pc:docMk/>
            <pc:sldMk cId="2393765104" sldId="2134806609"/>
            <ac:spMk id="54" creationId="{11C8B330-C0A3-7D62-FEA7-56BD6AD46770}"/>
          </ac:spMkLst>
        </pc:spChg>
        <pc:spChg chg="del">
          <ac:chgData name="Marc Benoliel" userId="6354638f-5644-4905-82fb-102461746f45" providerId="ADAL" clId="{9A9CED85-6E3B-40A6-BEBD-AC5ADAE1B6A5}" dt="2022-05-10T16:13:11.453" v="838" actId="478"/>
          <ac:spMkLst>
            <pc:docMk/>
            <pc:sldMk cId="2393765104" sldId="2134806609"/>
            <ac:spMk id="74" creationId="{0F1740B7-B041-5608-83D3-4C715B23D4A3}"/>
          </ac:spMkLst>
        </pc:spChg>
        <pc:spChg chg="del">
          <ac:chgData name="Marc Benoliel" userId="6354638f-5644-4905-82fb-102461746f45" providerId="ADAL" clId="{9A9CED85-6E3B-40A6-BEBD-AC5ADAE1B6A5}" dt="2022-05-10T16:13:11.453" v="838" actId="478"/>
          <ac:spMkLst>
            <pc:docMk/>
            <pc:sldMk cId="2393765104" sldId="2134806609"/>
            <ac:spMk id="75" creationId="{E9A42723-36A0-AE17-5017-C584AD59266C}"/>
          </ac:spMkLst>
        </pc:spChg>
        <pc:spChg chg="del">
          <ac:chgData name="Marc Benoliel" userId="6354638f-5644-4905-82fb-102461746f45" providerId="ADAL" clId="{9A9CED85-6E3B-40A6-BEBD-AC5ADAE1B6A5}" dt="2022-05-10T16:13:11.453" v="838" actId="478"/>
          <ac:spMkLst>
            <pc:docMk/>
            <pc:sldMk cId="2393765104" sldId="2134806609"/>
            <ac:spMk id="76" creationId="{9D0D03B8-A1B1-A811-DBB9-87312B2A9DBF}"/>
          </ac:spMkLst>
        </pc:spChg>
        <pc:spChg chg="del">
          <ac:chgData name="Marc Benoliel" userId="6354638f-5644-4905-82fb-102461746f45" providerId="ADAL" clId="{9A9CED85-6E3B-40A6-BEBD-AC5ADAE1B6A5}" dt="2022-05-10T16:13:11.453" v="838" actId="478"/>
          <ac:spMkLst>
            <pc:docMk/>
            <pc:sldMk cId="2393765104" sldId="2134806609"/>
            <ac:spMk id="77" creationId="{29D9015E-45B4-C637-22C4-85A845717B25}"/>
          </ac:spMkLst>
        </pc:spChg>
        <pc:spChg chg="del">
          <ac:chgData name="Marc Benoliel" userId="6354638f-5644-4905-82fb-102461746f45" providerId="ADAL" clId="{9A9CED85-6E3B-40A6-BEBD-AC5ADAE1B6A5}" dt="2022-05-10T16:13:11.453" v="838" actId="478"/>
          <ac:spMkLst>
            <pc:docMk/>
            <pc:sldMk cId="2393765104" sldId="2134806609"/>
            <ac:spMk id="78" creationId="{2BD6A1B6-461B-8E8A-2768-7AC6637AB9A6}"/>
          </ac:spMkLst>
        </pc:spChg>
        <pc:spChg chg="del">
          <ac:chgData name="Marc Benoliel" userId="6354638f-5644-4905-82fb-102461746f45" providerId="ADAL" clId="{9A9CED85-6E3B-40A6-BEBD-AC5ADAE1B6A5}" dt="2022-05-10T16:13:11.453" v="838" actId="478"/>
          <ac:spMkLst>
            <pc:docMk/>
            <pc:sldMk cId="2393765104" sldId="2134806609"/>
            <ac:spMk id="79" creationId="{E5A4B224-72BA-6606-87F0-508FF9268347}"/>
          </ac:spMkLst>
        </pc:spChg>
        <pc:spChg chg="del">
          <ac:chgData name="Marc Benoliel" userId="6354638f-5644-4905-82fb-102461746f45" providerId="ADAL" clId="{9A9CED85-6E3B-40A6-BEBD-AC5ADAE1B6A5}" dt="2022-05-10T16:13:11.453" v="838" actId="478"/>
          <ac:spMkLst>
            <pc:docMk/>
            <pc:sldMk cId="2393765104" sldId="2134806609"/>
            <ac:spMk id="80" creationId="{F6DC42C0-A317-0F3A-3972-30137FA51315}"/>
          </ac:spMkLst>
        </pc:spChg>
        <pc:spChg chg="del">
          <ac:chgData name="Marc Benoliel" userId="6354638f-5644-4905-82fb-102461746f45" providerId="ADAL" clId="{9A9CED85-6E3B-40A6-BEBD-AC5ADAE1B6A5}" dt="2022-05-10T16:13:11.453" v="838" actId="478"/>
          <ac:spMkLst>
            <pc:docMk/>
            <pc:sldMk cId="2393765104" sldId="2134806609"/>
            <ac:spMk id="81" creationId="{3F3DC35A-5219-D79E-98A0-734354D4567F}"/>
          </ac:spMkLst>
        </pc:spChg>
        <pc:spChg chg="del">
          <ac:chgData name="Marc Benoliel" userId="6354638f-5644-4905-82fb-102461746f45" providerId="ADAL" clId="{9A9CED85-6E3B-40A6-BEBD-AC5ADAE1B6A5}" dt="2022-05-10T16:13:11.453" v="838" actId="478"/>
          <ac:spMkLst>
            <pc:docMk/>
            <pc:sldMk cId="2393765104" sldId="2134806609"/>
            <ac:spMk id="84" creationId="{C7A5DBB3-F76F-3E3D-BD79-D3A111084DEC}"/>
          </ac:spMkLst>
        </pc:spChg>
        <pc:spChg chg="del">
          <ac:chgData name="Marc Benoliel" userId="6354638f-5644-4905-82fb-102461746f45" providerId="ADAL" clId="{9A9CED85-6E3B-40A6-BEBD-AC5ADAE1B6A5}" dt="2022-05-10T16:13:11.453" v="838" actId="478"/>
          <ac:spMkLst>
            <pc:docMk/>
            <pc:sldMk cId="2393765104" sldId="2134806609"/>
            <ac:spMk id="95" creationId="{67A5319D-9274-BFF8-FD40-09F790F554FB}"/>
          </ac:spMkLst>
        </pc:spChg>
        <pc:spChg chg="del">
          <ac:chgData name="Marc Benoliel" userId="6354638f-5644-4905-82fb-102461746f45" providerId="ADAL" clId="{9A9CED85-6E3B-40A6-BEBD-AC5ADAE1B6A5}" dt="2022-05-10T16:13:11.453" v="838" actId="478"/>
          <ac:spMkLst>
            <pc:docMk/>
            <pc:sldMk cId="2393765104" sldId="2134806609"/>
            <ac:spMk id="96" creationId="{3F1B7350-3524-91BB-8BB1-47E08DFC41CA}"/>
          </ac:spMkLst>
        </pc:spChg>
        <pc:spChg chg="del">
          <ac:chgData name="Marc Benoliel" userId="6354638f-5644-4905-82fb-102461746f45" providerId="ADAL" clId="{9A9CED85-6E3B-40A6-BEBD-AC5ADAE1B6A5}" dt="2022-05-10T16:13:11.453" v="838" actId="478"/>
          <ac:spMkLst>
            <pc:docMk/>
            <pc:sldMk cId="2393765104" sldId="2134806609"/>
            <ac:spMk id="97" creationId="{4E1851B7-D2D0-2005-D70C-967F73B1AC96}"/>
          </ac:spMkLst>
        </pc:spChg>
        <pc:spChg chg="del">
          <ac:chgData name="Marc Benoliel" userId="6354638f-5644-4905-82fb-102461746f45" providerId="ADAL" clId="{9A9CED85-6E3B-40A6-BEBD-AC5ADAE1B6A5}" dt="2022-05-10T16:13:11.453" v="838" actId="478"/>
          <ac:spMkLst>
            <pc:docMk/>
            <pc:sldMk cId="2393765104" sldId="2134806609"/>
            <ac:spMk id="98" creationId="{447BD699-521F-743B-0BB1-191B61F2E529}"/>
          </ac:spMkLst>
        </pc:spChg>
        <pc:spChg chg="del">
          <ac:chgData name="Marc Benoliel" userId="6354638f-5644-4905-82fb-102461746f45" providerId="ADAL" clId="{9A9CED85-6E3B-40A6-BEBD-AC5ADAE1B6A5}" dt="2022-05-10T16:13:11.453" v="838" actId="478"/>
          <ac:spMkLst>
            <pc:docMk/>
            <pc:sldMk cId="2393765104" sldId="2134806609"/>
            <ac:spMk id="102" creationId="{FFEE0E1C-FAD5-7979-D43B-D5354684F0FE}"/>
          </ac:spMkLst>
        </pc:spChg>
        <pc:spChg chg="del">
          <ac:chgData name="Marc Benoliel" userId="6354638f-5644-4905-82fb-102461746f45" providerId="ADAL" clId="{9A9CED85-6E3B-40A6-BEBD-AC5ADAE1B6A5}" dt="2022-05-10T16:13:11.453" v="838" actId="478"/>
          <ac:spMkLst>
            <pc:docMk/>
            <pc:sldMk cId="2393765104" sldId="2134806609"/>
            <ac:spMk id="104" creationId="{DB9D408C-8394-F4ED-78C4-85C638FB5014}"/>
          </ac:spMkLst>
        </pc:spChg>
        <pc:spChg chg="del">
          <ac:chgData name="Marc Benoliel" userId="6354638f-5644-4905-82fb-102461746f45" providerId="ADAL" clId="{9A9CED85-6E3B-40A6-BEBD-AC5ADAE1B6A5}" dt="2022-05-10T16:13:11.453" v="838" actId="478"/>
          <ac:spMkLst>
            <pc:docMk/>
            <pc:sldMk cId="2393765104" sldId="2134806609"/>
            <ac:spMk id="106" creationId="{DC2009C7-E40D-1EA9-7E91-950263076CFA}"/>
          </ac:spMkLst>
        </pc:spChg>
        <pc:grpChg chg="del">
          <ac:chgData name="Marc Benoliel" userId="6354638f-5644-4905-82fb-102461746f45" providerId="ADAL" clId="{9A9CED85-6E3B-40A6-BEBD-AC5ADAE1B6A5}" dt="2022-05-10T16:13:11.453" v="838" actId="478"/>
          <ac:grpSpMkLst>
            <pc:docMk/>
            <pc:sldMk cId="2393765104" sldId="2134806609"/>
            <ac:grpSpMk id="42" creationId="{BB4F2FD9-F0BD-8E91-EEBD-F3C16F95EDE8}"/>
          </ac:grpSpMkLst>
        </pc:grpChg>
        <pc:grpChg chg="del">
          <ac:chgData name="Marc Benoliel" userId="6354638f-5644-4905-82fb-102461746f45" providerId="ADAL" clId="{9A9CED85-6E3B-40A6-BEBD-AC5ADAE1B6A5}" dt="2022-05-10T16:13:11.453" v="838" actId="478"/>
          <ac:grpSpMkLst>
            <pc:docMk/>
            <pc:sldMk cId="2393765104" sldId="2134806609"/>
            <ac:grpSpMk id="45" creationId="{FAF9300C-6E27-C892-2255-727D0FE26F31}"/>
          </ac:grpSpMkLst>
        </pc:grpChg>
        <pc:grpChg chg="del">
          <ac:chgData name="Marc Benoliel" userId="6354638f-5644-4905-82fb-102461746f45" providerId="ADAL" clId="{9A9CED85-6E3B-40A6-BEBD-AC5ADAE1B6A5}" dt="2022-05-10T16:13:11.453" v="838" actId="478"/>
          <ac:grpSpMkLst>
            <pc:docMk/>
            <pc:sldMk cId="2393765104" sldId="2134806609"/>
            <ac:grpSpMk id="51" creationId="{4F2C829F-3EDD-1115-D340-20A4760182D7}"/>
          </ac:grpSpMkLst>
        </pc:grpChg>
        <pc:grpChg chg="del">
          <ac:chgData name="Marc Benoliel" userId="6354638f-5644-4905-82fb-102461746f45" providerId="ADAL" clId="{9A9CED85-6E3B-40A6-BEBD-AC5ADAE1B6A5}" dt="2022-05-10T16:13:11.453" v="838" actId="478"/>
          <ac:grpSpMkLst>
            <pc:docMk/>
            <pc:sldMk cId="2393765104" sldId="2134806609"/>
            <ac:grpSpMk id="56" creationId="{B6DDEF21-64CD-DB1D-9519-35259CC23D9F}"/>
          </ac:grpSpMkLst>
        </pc:grpChg>
        <pc:grpChg chg="del">
          <ac:chgData name="Marc Benoliel" userId="6354638f-5644-4905-82fb-102461746f45" providerId="ADAL" clId="{9A9CED85-6E3B-40A6-BEBD-AC5ADAE1B6A5}" dt="2022-05-10T16:13:11.453" v="838" actId="478"/>
          <ac:grpSpMkLst>
            <pc:docMk/>
            <pc:sldMk cId="2393765104" sldId="2134806609"/>
            <ac:grpSpMk id="63" creationId="{40BAC304-E375-FC08-45BC-2B630AA0173D}"/>
          </ac:grpSpMkLst>
        </pc:grpChg>
        <pc:grpChg chg="del">
          <ac:chgData name="Marc Benoliel" userId="6354638f-5644-4905-82fb-102461746f45" providerId="ADAL" clId="{9A9CED85-6E3B-40A6-BEBD-AC5ADAE1B6A5}" dt="2022-05-10T16:13:11.453" v="838" actId="478"/>
          <ac:grpSpMkLst>
            <pc:docMk/>
            <pc:sldMk cId="2393765104" sldId="2134806609"/>
            <ac:grpSpMk id="69" creationId="{51E6F319-CA32-CA1A-9D23-79E542E203A9}"/>
          </ac:grpSpMkLst>
        </pc:grpChg>
        <pc:picChg chg="add mod">
          <ac:chgData name="Marc Benoliel" userId="6354638f-5644-4905-82fb-102461746f45" providerId="ADAL" clId="{9A9CED85-6E3B-40A6-BEBD-AC5ADAE1B6A5}" dt="2022-05-10T16:14:10.556" v="842" actId="14100"/>
          <ac:picMkLst>
            <pc:docMk/>
            <pc:sldMk cId="2393765104" sldId="2134806609"/>
            <ac:picMk id="3" creationId="{9FA660D6-1BA4-5D49-9CAB-5DFA7B17A535}"/>
          </ac:picMkLst>
        </pc:picChg>
        <pc:picChg chg="add mod">
          <ac:chgData name="Marc Benoliel" userId="6354638f-5644-4905-82fb-102461746f45" providerId="ADAL" clId="{9A9CED85-6E3B-40A6-BEBD-AC5ADAE1B6A5}" dt="2022-05-10T16:15:43.498" v="919" actId="1440"/>
          <ac:picMkLst>
            <pc:docMk/>
            <pc:sldMk cId="2393765104" sldId="2134806609"/>
            <ac:picMk id="53" creationId="{930DC31C-B6F5-33B7-F360-C7513F3C2CF0}"/>
          </ac:picMkLst>
        </pc:picChg>
        <pc:picChg chg="del">
          <ac:chgData name="Marc Benoliel" userId="6354638f-5644-4905-82fb-102461746f45" providerId="ADAL" clId="{9A9CED85-6E3B-40A6-BEBD-AC5ADAE1B6A5}" dt="2022-05-10T16:13:11.453" v="838" actId="478"/>
          <ac:picMkLst>
            <pc:docMk/>
            <pc:sldMk cId="2393765104" sldId="2134806609"/>
            <ac:picMk id="83" creationId="{4E1FCDF5-71A1-5B19-6282-A4FA178C9AB1}"/>
          </ac:picMkLst>
        </pc:picChg>
        <pc:picChg chg="del">
          <ac:chgData name="Marc Benoliel" userId="6354638f-5644-4905-82fb-102461746f45" providerId="ADAL" clId="{9A9CED85-6E3B-40A6-BEBD-AC5ADAE1B6A5}" dt="2022-05-10T16:12:14.525" v="837" actId="478"/>
          <ac:picMkLst>
            <pc:docMk/>
            <pc:sldMk cId="2393765104" sldId="2134806609"/>
            <ac:picMk id="86" creationId="{9CFDBCD7-D3D7-0809-F0DD-45A8444AA80A}"/>
          </ac:picMkLst>
        </pc:picChg>
        <pc:picChg chg="del">
          <ac:chgData name="Marc Benoliel" userId="6354638f-5644-4905-82fb-102461746f45" providerId="ADAL" clId="{9A9CED85-6E3B-40A6-BEBD-AC5ADAE1B6A5}" dt="2022-05-10T16:13:11.453" v="838" actId="478"/>
          <ac:picMkLst>
            <pc:docMk/>
            <pc:sldMk cId="2393765104" sldId="2134806609"/>
            <ac:picMk id="99" creationId="{5EA80E19-6A2A-7BCB-90C1-6A97CE7DF923}"/>
          </ac:picMkLst>
        </pc:picChg>
        <pc:picChg chg="del">
          <ac:chgData name="Marc Benoliel" userId="6354638f-5644-4905-82fb-102461746f45" providerId="ADAL" clId="{9A9CED85-6E3B-40A6-BEBD-AC5ADAE1B6A5}" dt="2022-05-10T16:13:11.453" v="838" actId="478"/>
          <ac:picMkLst>
            <pc:docMk/>
            <pc:sldMk cId="2393765104" sldId="2134806609"/>
            <ac:picMk id="100" creationId="{6A1C2934-A0A5-2909-AFEE-F55EB848AD6A}"/>
          </ac:picMkLst>
        </pc:picChg>
        <pc:picChg chg="del">
          <ac:chgData name="Marc Benoliel" userId="6354638f-5644-4905-82fb-102461746f45" providerId="ADAL" clId="{9A9CED85-6E3B-40A6-BEBD-AC5ADAE1B6A5}" dt="2022-05-10T16:13:11.453" v="838" actId="478"/>
          <ac:picMkLst>
            <pc:docMk/>
            <pc:sldMk cId="2393765104" sldId="2134806609"/>
            <ac:picMk id="101" creationId="{B8815572-636B-1FD4-9E94-760E1E561886}"/>
          </ac:picMkLst>
        </pc:picChg>
        <pc:picChg chg="del">
          <ac:chgData name="Marc Benoliel" userId="6354638f-5644-4905-82fb-102461746f45" providerId="ADAL" clId="{9A9CED85-6E3B-40A6-BEBD-AC5ADAE1B6A5}" dt="2022-05-10T16:13:11.453" v="838" actId="478"/>
          <ac:picMkLst>
            <pc:docMk/>
            <pc:sldMk cId="2393765104" sldId="2134806609"/>
            <ac:picMk id="103" creationId="{ACD40855-87A8-5071-7795-66F4BAD31D6B}"/>
          </ac:picMkLst>
        </pc:picChg>
        <pc:picChg chg="del">
          <ac:chgData name="Marc Benoliel" userId="6354638f-5644-4905-82fb-102461746f45" providerId="ADAL" clId="{9A9CED85-6E3B-40A6-BEBD-AC5ADAE1B6A5}" dt="2022-05-10T16:13:11.453" v="838" actId="478"/>
          <ac:picMkLst>
            <pc:docMk/>
            <pc:sldMk cId="2393765104" sldId="2134806609"/>
            <ac:picMk id="105" creationId="{BD603BDB-C999-73E1-6579-5833CB9A4482}"/>
          </ac:picMkLst>
        </pc:picChg>
      </pc:sldChg>
      <pc:sldChg chg="delSp add del modAnim">
        <pc:chgData name="Marc Benoliel" userId="6354638f-5644-4905-82fb-102461746f45" providerId="ADAL" clId="{9A9CED85-6E3B-40A6-BEBD-AC5ADAE1B6A5}" dt="2022-05-10T15:07:25.335" v="65" actId="47"/>
        <pc:sldMkLst>
          <pc:docMk/>
          <pc:sldMk cId="3490839747" sldId="2134806609"/>
        </pc:sldMkLst>
        <pc:spChg chg="del">
          <ac:chgData name="Marc Benoliel" userId="6354638f-5644-4905-82fb-102461746f45" providerId="ADAL" clId="{9A9CED85-6E3B-40A6-BEBD-AC5ADAE1B6A5}" dt="2022-05-10T15:06:59.888" v="60" actId="21"/>
          <ac:spMkLst>
            <pc:docMk/>
            <pc:sldMk cId="3490839747" sldId="2134806609"/>
            <ac:spMk id="66" creationId="{4966A08A-EED6-44EE-AAD5-EE054E766686}"/>
          </ac:spMkLst>
        </pc:spChg>
        <pc:spChg chg="del">
          <ac:chgData name="Marc Benoliel" userId="6354638f-5644-4905-82fb-102461746f45" providerId="ADAL" clId="{9A9CED85-6E3B-40A6-BEBD-AC5ADAE1B6A5}" dt="2022-05-10T15:06:59.888" v="60" actId="21"/>
          <ac:spMkLst>
            <pc:docMk/>
            <pc:sldMk cId="3490839747" sldId="2134806609"/>
            <ac:spMk id="67" creationId="{F1E2EAC7-9525-41DC-93D1-62A52997408D}"/>
          </ac:spMkLst>
        </pc:spChg>
        <pc:spChg chg="del">
          <ac:chgData name="Marc Benoliel" userId="6354638f-5644-4905-82fb-102461746f45" providerId="ADAL" clId="{9A9CED85-6E3B-40A6-BEBD-AC5ADAE1B6A5}" dt="2022-05-10T15:06:59.888" v="60" actId="21"/>
          <ac:spMkLst>
            <pc:docMk/>
            <pc:sldMk cId="3490839747" sldId="2134806609"/>
            <ac:spMk id="71" creationId="{B5C2EB2B-9325-4039-832E-A7A4A8CD5733}"/>
          </ac:spMkLst>
        </pc:spChg>
        <pc:spChg chg="del">
          <ac:chgData name="Marc Benoliel" userId="6354638f-5644-4905-82fb-102461746f45" providerId="ADAL" clId="{9A9CED85-6E3B-40A6-BEBD-AC5ADAE1B6A5}" dt="2022-05-10T15:06:59.888" v="60" actId="21"/>
          <ac:spMkLst>
            <pc:docMk/>
            <pc:sldMk cId="3490839747" sldId="2134806609"/>
            <ac:spMk id="72" creationId="{11C30705-05DF-4922-BB14-0F0C132AAB66}"/>
          </ac:spMkLst>
        </pc:spChg>
        <pc:spChg chg="del">
          <ac:chgData name="Marc Benoliel" userId="6354638f-5644-4905-82fb-102461746f45" providerId="ADAL" clId="{9A9CED85-6E3B-40A6-BEBD-AC5ADAE1B6A5}" dt="2022-05-10T15:06:59.888" v="60" actId="21"/>
          <ac:spMkLst>
            <pc:docMk/>
            <pc:sldMk cId="3490839747" sldId="2134806609"/>
            <ac:spMk id="73" creationId="{E5EBE59F-CB61-4F5C-9805-8320FE569FA5}"/>
          </ac:spMkLst>
        </pc:spChg>
        <pc:spChg chg="del">
          <ac:chgData name="Marc Benoliel" userId="6354638f-5644-4905-82fb-102461746f45" providerId="ADAL" clId="{9A9CED85-6E3B-40A6-BEBD-AC5ADAE1B6A5}" dt="2022-05-10T15:06:59.888" v="60" actId="21"/>
          <ac:spMkLst>
            <pc:docMk/>
            <pc:sldMk cId="3490839747" sldId="2134806609"/>
            <ac:spMk id="74" creationId="{DEC2DE9F-A7C6-40EA-BB6D-F8E07FF401F1}"/>
          </ac:spMkLst>
        </pc:spChg>
        <pc:spChg chg="del">
          <ac:chgData name="Marc Benoliel" userId="6354638f-5644-4905-82fb-102461746f45" providerId="ADAL" clId="{9A9CED85-6E3B-40A6-BEBD-AC5ADAE1B6A5}" dt="2022-05-10T15:06:59.888" v="60" actId="21"/>
          <ac:spMkLst>
            <pc:docMk/>
            <pc:sldMk cId="3490839747" sldId="2134806609"/>
            <ac:spMk id="76" creationId="{419DAD1D-4317-4267-947E-48044BA76E35}"/>
          </ac:spMkLst>
        </pc:spChg>
        <pc:spChg chg="del">
          <ac:chgData name="Marc Benoliel" userId="6354638f-5644-4905-82fb-102461746f45" providerId="ADAL" clId="{9A9CED85-6E3B-40A6-BEBD-AC5ADAE1B6A5}" dt="2022-05-10T15:06:59.888" v="60" actId="21"/>
          <ac:spMkLst>
            <pc:docMk/>
            <pc:sldMk cId="3490839747" sldId="2134806609"/>
            <ac:spMk id="77" creationId="{3BB6C24A-A5BA-4F4F-8189-92DB08649C89}"/>
          </ac:spMkLst>
        </pc:spChg>
        <pc:spChg chg="del">
          <ac:chgData name="Marc Benoliel" userId="6354638f-5644-4905-82fb-102461746f45" providerId="ADAL" clId="{9A9CED85-6E3B-40A6-BEBD-AC5ADAE1B6A5}" dt="2022-05-10T15:06:59.888" v="60" actId="21"/>
          <ac:spMkLst>
            <pc:docMk/>
            <pc:sldMk cId="3490839747" sldId="2134806609"/>
            <ac:spMk id="78" creationId="{CC63E5F0-6B38-41CD-87E5-2C6B2634F364}"/>
          </ac:spMkLst>
        </pc:spChg>
        <pc:spChg chg="del">
          <ac:chgData name="Marc Benoliel" userId="6354638f-5644-4905-82fb-102461746f45" providerId="ADAL" clId="{9A9CED85-6E3B-40A6-BEBD-AC5ADAE1B6A5}" dt="2022-05-10T15:06:59.888" v="60" actId="21"/>
          <ac:spMkLst>
            <pc:docMk/>
            <pc:sldMk cId="3490839747" sldId="2134806609"/>
            <ac:spMk id="84" creationId="{0DFF21E7-6A1D-4815-8B0F-5002CAB58393}"/>
          </ac:spMkLst>
        </pc:spChg>
        <pc:spChg chg="del">
          <ac:chgData name="Marc Benoliel" userId="6354638f-5644-4905-82fb-102461746f45" providerId="ADAL" clId="{9A9CED85-6E3B-40A6-BEBD-AC5ADAE1B6A5}" dt="2022-05-10T15:06:59.888" v="60" actId="21"/>
          <ac:spMkLst>
            <pc:docMk/>
            <pc:sldMk cId="3490839747" sldId="2134806609"/>
            <ac:spMk id="87" creationId="{96D99CDE-5A9A-4A44-A867-AD64CBB681DE}"/>
          </ac:spMkLst>
        </pc:spChg>
        <pc:spChg chg="del">
          <ac:chgData name="Marc Benoliel" userId="6354638f-5644-4905-82fb-102461746f45" providerId="ADAL" clId="{9A9CED85-6E3B-40A6-BEBD-AC5ADAE1B6A5}" dt="2022-05-10T15:06:59.888" v="60" actId="21"/>
          <ac:spMkLst>
            <pc:docMk/>
            <pc:sldMk cId="3490839747" sldId="2134806609"/>
            <ac:spMk id="89" creationId="{AB95EA05-D1D2-454E-BE90-AAF46AAFC5A9}"/>
          </ac:spMkLst>
        </pc:spChg>
        <pc:spChg chg="del">
          <ac:chgData name="Marc Benoliel" userId="6354638f-5644-4905-82fb-102461746f45" providerId="ADAL" clId="{9A9CED85-6E3B-40A6-BEBD-AC5ADAE1B6A5}" dt="2022-05-10T15:06:59.888" v="60" actId="21"/>
          <ac:spMkLst>
            <pc:docMk/>
            <pc:sldMk cId="3490839747" sldId="2134806609"/>
            <ac:spMk id="90" creationId="{32266AD9-0266-4EB8-AD9F-3887E312E165}"/>
          </ac:spMkLst>
        </pc:spChg>
        <pc:spChg chg="del">
          <ac:chgData name="Marc Benoliel" userId="6354638f-5644-4905-82fb-102461746f45" providerId="ADAL" clId="{9A9CED85-6E3B-40A6-BEBD-AC5ADAE1B6A5}" dt="2022-05-10T15:06:59.888" v="60" actId="21"/>
          <ac:spMkLst>
            <pc:docMk/>
            <pc:sldMk cId="3490839747" sldId="2134806609"/>
            <ac:spMk id="92" creationId="{30BD83E6-3A48-4FC2-9E89-6EB357A66697}"/>
          </ac:spMkLst>
        </pc:spChg>
        <pc:spChg chg="del">
          <ac:chgData name="Marc Benoliel" userId="6354638f-5644-4905-82fb-102461746f45" providerId="ADAL" clId="{9A9CED85-6E3B-40A6-BEBD-AC5ADAE1B6A5}" dt="2022-05-10T15:06:59.888" v="60" actId="21"/>
          <ac:spMkLst>
            <pc:docMk/>
            <pc:sldMk cId="3490839747" sldId="2134806609"/>
            <ac:spMk id="96" creationId="{FB30101F-39F5-4BBB-B50E-1D5ED8C31471}"/>
          </ac:spMkLst>
        </pc:spChg>
        <pc:spChg chg="del">
          <ac:chgData name="Marc Benoliel" userId="6354638f-5644-4905-82fb-102461746f45" providerId="ADAL" clId="{9A9CED85-6E3B-40A6-BEBD-AC5ADAE1B6A5}" dt="2022-05-10T15:06:59.888" v="60" actId="21"/>
          <ac:spMkLst>
            <pc:docMk/>
            <pc:sldMk cId="3490839747" sldId="2134806609"/>
            <ac:spMk id="97" creationId="{9ABEEDB2-148E-4529-A706-DD74A5F92770}"/>
          </ac:spMkLst>
        </pc:spChg>
        <pc:spChg chg="del">
          <ac:chgData name="Marc Benoliel" userId="6354638f-5644-4905-82fb-102461746f45" providerId="ADAL" clId="{9A9CED85-6E3B-40A6-BEBD-AC5ADAE1B6A5}" dt="2022-05-10T15:06:59.888" v="60" actId="21"/>
          <ac:spMkLst>
            <pc:docMk/>
            <pc:sldMk cId="3490839747" sldId="2134806609"/>
            <ac:spMk id="98" creationId="{037A02FD-C876-426C-9C0D-AE33DEE63E64}"/>
          </ac:spMkLst>
        </pc:spChg>
        <pc:spChg chg="del">
          <ac:chgData name="Marc Benoliel" userId="6354638f-5644-4905-82fb-102461746f45" providerId="ADAL" clId="{9A9CED85-6E3B-40A6-BEBD-AC5ADAE1B6A5}" dt="2022-05-10T15:06:59.888" v="60" actId="21"/>
          <ac:spMkLst>
            <pc:docMk/>
            <pc:sldMk cId="3490839747" sldId="2134806609"/>
            <ac:spMk id="99" creationId="{94764F94-165B-4C42-98DB-CCF17E6C21D5}"/>
          </ac:spMkLst>
        </pc:spChg>
        <pc:spChg chg="del">
          <ac:chgData name="Marc Benoliel" userId="6354638f-5644-4905-82fb-102461746f45" providerId="ADAL" clId="{9A9CED85-6E3B-40A6-BEBD-AC5ADAE1B6A5}" dt="2022-05-10T15:06:59.888" v="60" actId="21"/>
          <ac:spMkLst>
            <pc:docMk/>
            <pc:sldMk cId="3490839747" sldId="2134806609"/>
            <ac:spMk id="108" creationId="{1A9B21EE-826D-46B4-86A4-3AA36406CF2F}"/>
          </ac:spMkLst>
        </pc:spChg>
        <pc:spChg chg="del">
          <ac:chgData name="Marc Benoliel" userId="6354638f-5644-4905-82fb-102461746f45" providerId="ADAL" clId="{9A9CED85-6E3B-40A6-BEBD-AC5ADAE1B6A5}" dt="2022-05-10T15:06:59.888" v="60" actId="21"/>
          <ac:spMkLst>
            <pc:docMk/>
            <pc:sldMk cId="3490839747" sldId="2134806609"/>
            <ac:spMk id="109" creationId="{24A5EAB8-45A0-49AC-BC9B-7799184F2AD1}"/>
          </ac:spMkLst>
        </pc:spChg>
        <pc:spChg chg="del">
          <ac:chgData name="Marc Benoliel" userId="6354638f-5644-4905-82fb-102461746f45" providerId="ADAL" clId="{9A9CED85-6E3B-40A6-BEBD-AC5ADAE1B6A5}" dt="2022-05-10T15:06:59.888" v="60" actId="21"/>
          <ac:spMkLst>
            <pc:docMk/>
            <pc:sldMk cId="3490839747" sldId="2134806609"/>
            <ac:spMk id="120" creationId="{F16F8774-453A-45EF-AFE5-358056482EE4}"/>
          </ac:spMkLst>
        </pc:spChg>
        <pc:grpChg chg="del">
          <ac:chgData name="Marc Benoliel" userId="6354638f-5644-4905-82fb-102461746f45" providerId="ADAL" clId="{9A9CED85-6E3B-40A6-BEBD-AC5ADAE1B6A5}" dt="2022-05-10T15:06:59.888" v="60" actId="21"/>
          <ac:grpSpMkLst>
            <pc:docMk/>
            <pc:sldMk cId="3490839747" sldId="2134806609"/>
            <ac:grpSpMk id="127" creationId="{E46E3535-CD4E-4400-9966-8291CFCA7AEF}"/>
          </ac:grpSpMkLst>
        </pc:grpChg>
        <pc:grpChg chg="del">
          <ac:chgData name="Marc Benoliel" userId="6354638f-5644-4905-82fb-102461746f45" providerId="ADAL" clId="{9A9CED85-6E3B-40A6-BEBD-AC5ADAE1B6A5}" dt="2022-05-10T15:06:59.888" v="60" actId="21"/>
          <ac:grpSpMkLst>
            <pc:docMk/>
            <pc:sldMk cId="3490839747" sldId="2134806609"/>
            <ac:grpSpMk id="163" creationId="{EF3B1862-D639-4AED-B876-CF4B5260D716}"/>
          </ac:grpSpMkLst>
        </pc:grpChg>
        <pc:grpChg chg="del">
          <ac:chgData name="Marc Benoliel" userId="6354638f-5644-4905-82fb-102461746f45" providerId="ADAL" clId="{9A9CED85-6E3B-40A6-BEBD-AC5ADAE1B6A5}" dt="2022-05-10T15:06:59.888" v="60" actId="21"/>
          <ac:grpSpMkLst>
            <pc:docMk/>
            <pc:sldMk cId="3490839747" sldId="2134806609"/>
            <ac:grpSpMk id="167" creationId="{F8984B52-BA43-41FE-844F-C45FB0979440}"/>
          </ac:grpSpMkLst>
        </pc:grpChg>
        <pc:picChg chg="del">
          <ac:chgData name="Marc Benoliel" userId="6354638f-5644-4905-82fb-102461746f45" providerId="ADAL" clId="{9A9CED85-6E3B-40A6-BEBD-AC5ADAE1B6A5}" dt="2022-05-10T15:06:59.888" v="60" actId="21"/>
          <ac:picMkLst>
            <pc:docMk/>
            <pc:sldMk cId="3490839747" sldId="2134806609"/>
            <ac:picMk id="81" creationId="{4E187267-4AD0-40DD-A896-03AE228490D6}"/>
          </ac:picMkLst>
        </pc:picChg>
        <pc:picChg chg="del">
          <ac:chgData name="Marc Benoliel" userId="6354638f-5644-4905-82fb-102461746f45" providerId="ADAL" clId="{9A9CED85-6E3B-40A6-BEBD-AC5ADAE1B6A5}" dt="2022-05-10T15:06:59.888" v="60" actId="21"/>
          <ac:picMkLst>
            <pc:docMk/>
            <pc:sldMk cId="3490839747" sldId="2134806609"/>
            <ac:picMk id="85" creationId="{32894028-C74E-45FE-890B-DAC23133E61E}"/>
          </ac:picMkLst>
        </pc:picChg>
        <pc:picChg chg="del">
          <ac:chgData name="Marc Benoliel" userId="6354638f-5644-4905-82fb-102461746f45" providerId="ADAL" clId="{9A9CED85-6E3B-40A6-BEBD-AC5ADAE1B6A5}" dt="2022-05-10T15:06:59.888" v="60" actId="21"/>
          <ac:picMkLst>
            <pc:docMk/>
            <pc:sldMk cId="3490839747" sldId="2134806609"/>
            <ac:picMk id="86" creationId="{5AB62DBE-7625-4C73-ADBE-F2542821A349}"/>
          </ac:picMkLst>
        </pc:picChg>
        <pc:picChg chg="del">
          <ac:chgData name="Marc Benoliel" userId="6354638f-5644-4905-82fb-102461746f45" providerId="ADAL" clId="{9A9CED85-6E3B-40A6-BEBD-AC5ADAE1B6A5}" dt="2022-05-10T15:06:59.888" v="60" actId="21"/>
          <ac:picMkLst>
            <pc:docMk/>
            <pc:sldMk cId="3490839747" sldId="2134806609"/>
            <ac:picMk id="88" creationId="{661FC6A9-9660-43C5-BC2D-6E72CDFBF145}"/>
          </ac:picMkLst>
        </pc:picChg>
        <pc:picChg chg="del">
          <ac:chgData name="Marc Benoliel" userId="6354638f-5644-4905-82fb-102461746f45" providerId="ADAL" clId="{9A9CED85-6E3B-40A6-BEBD-AC5ADAE1B6A5}" dt="2022-05-10T15:06:59.888" v="60" actId="21"/>
          <ac:picMkLst>
            <pc:docMk/>
            <pc:sldMk cId="3490839747" sldId="2134806609"/>
            <ac:picMk id="93" creationId="{EB49623B-A9E3-4580-BB2F-8B3C76B33544}"/>
          </ac:picMkLst>
        </pc:picChg>
        <pc:picChg chg="del">
          <ac:chgData name="Marc Benoliel" userId="6354638f-5644-4905-82fb-102461746f45" providerId="ADAL" clId="{9A9CED85-6E3B-40A6-BEBD-AC5ADAE1B6A5}" dt="2022-05-10T15:06:59.888" v="60" actId="21"/>
          <ac:picMkLst>
            <pc:docMk/>
            <pc:sldMk cId="3490839747" sldId="2134806609"/>
            <ac:picMk id="95" creationId="{80A29B54-F25C-4D86-974A-8E89CE819D3C}"/>
          </ac:picMkLst>
        </pc:picChg>
        <pc:picChg chg="del">
          <ac:chgData name="Marc Benoliel" userId="6354638f-5644-4905-82fb-102461746f45" providerId="ADAL" clId="{9A9CED85-6E3B-40A6-BEBD-AC5ADAE1B6A5}" dt="2022-05-10T15:06:59.888" v="60" actId="21"/>
          <ac:picMkLst>
            <pc:docMk/>
            <pc:sldMk cId="3490839747" sldId="2134806609"/>
            <ac:picMk id="122" creationId="{9936EAC4-99E4-4BFB-AF7F-F80CAB95FDF4}"/>
          </ac:picMkLst>
        </pc:picChg>
        <pc:picChg chg="del">
          <ac:chgData name="Marc Benoliel" userId="6354638f-5644-4905-82fb-102461746f45" providerId="ADAL" clId="{9A9CED85-6E3B-40A6-BEBD-AC5ADAE1B6A5}" dt="2022-05-10T15:06:59.888" v="60" actId="21"/>
          <ac:picMkLst>
            <pc:docMk/>
            <pc:sldMk cId="3490839747" sldId="2134806609"/>
            <ac:picMk id="166" creationId="{C87CF2BF-9C6B-4167-81DF-71246F28619D}"/>
          </ac:picMkLst>
        </pc:picChg>
      </pc:sldChg>
      <pc:sldChg chg="addSp modSp add mod">
        <pc:chgData name="Marc Benoliel" userId="6354638f-5644-4905-82fb-102461746f45" providerId="ADAL" clId="{9A9CED85-6E3B-40A6-BEBD-AC5ADAE1B6A5}" dt="2022-05-11T15:41:41.378" v="2258" actId="1076"/>
        <pc:sldMkLst>
          <pc:docMk/>
          <pc:sldMk cId="2769490223" sldId="2134806610"/>
        </pc:sldMkLst>
        <pc:spChg chg="add mod">
          <ac:chgData name="Marc Benoliel" userId="6354638f-5644-4905-82fb-102461746f45" providerId="ADAL" clId="{9A9CED85-6E3B-40A6-BEBD-AC5ADAE1B6A5}" dt="2022-05-11T15:41:41.378" v="2258" actId="1076"/>
          <ac:spMkLst>
            <pc:docMk/>
            <pc:sldMk cId="2769490223" sldId="2134806610"/>
            <ac:spMk id="33" creationId="{452B4978-0778-F357-2D87-DC96952CE279}"/>
          </ac:spMkLst>
        </pc:spChg>
      </pc:sldChg>
      <pc:sldChg chg="add">
        <pc:chgData name="Marc Benoliel" userId="6354638f-5644-4905-82fb-102461746f45" providerId="ADAL" clId="{9A9CED85-6E3B-40A6-BEBD-AC5ADAE1B6A5}" dt="2022-05-10T16:19:09.301" v="922"/>
        <pc:sldMkLst>
          <pc:docMk/>
          <pc:sldMk cId="3052190240" sldId="2134806611"/>
        </pc:sldMkLst>
      </pc:sldChg>
      <pc:sldChg chg="delSp modSp add mod delAnim modAnim">
        <pc:chgData name="Marc Benoliel" userId="6354638f-5644-4905-82fb-102461746f45" providerId="ADAL" clId="{9A9CED85-6E3B-40A6-BEBD-AC5ADAE1B6A5}" dt="2022-05-11T06:19:09.788" v="1511" actId="20577"/>
        <pc:sldMkLst>
          <pc:docMk/>
          <pc:sldMk cId="3106723579" sldId="2134806612"/>
        </pc:sldMkLst>
        <pc:spChg chg="mod topLvl">
          <ac:chgData name="Marc Benoliel" userId="6354638f-5644-4905-82fb-102461746f45" providerId="ADAL" clId="{9A9CED85-6E3B-40A6-BEBD-AC5ADAE1B6A5}" dt="2022-05-11T06:18:17.995" v="1451" actId="20577"/>
          <ac:spMkLst>
            <pc:docMk/>
            <pc:sldMk cId="3106723579" sldId="2134806612"/>
            <ac:spMk id="12" creationId="{A4E52447-5423-406C-8CF9-768CFD452F42}"/>
          </ac:spMkLst>
        </pc:spChg>
        <pc:spChg chg="mod topLvl">
          <ac:chgData name="Marc Benoliel" userId="6354638f-5644-4905-82fb-102461746f45" providerId="ADAL" clId="{9A9CED85-6E3B-40A6-BEBD-AC5ADAE1B6A5}" dt="2022-05-11T06:18:01.225" v="1425" actId="478"/>
          <ac:spMkLst>
            <pc:docMk/>
            <pc:sldMk cId="3106723579" sldId="2134806612"/>
            <ac:spMk id="27" creationId="{1C6BE2C6-4565-6043-85D3-942D7BE74D87}"/>
          </ac:spMkLst>
        </pc:spChg>
        <pc:spChg chg="mod">
          <ac:chgData name="Marc Benoliel" userId="6354638f-5644-4905-82fb-102461746f45" providerId="ADAL" clId="{9A9CED85-6E3B-40A6-BEBD-AC5ADAE1B6A5}" dt="2022-05-11T06:18:44.508" v="1484" actId="20577"/>
          <ac:spMkLst>
            <pc:docMk/>
            <pc:sldMk cId="3106723579" sldId="2134806612"/>
            <ac:spMk id="36" creationId="{C441D16F-FCA7-1348-A55E-8DEE3F61DBB9}"/>
          </ac:spMkLst>
        </pc:spChg>
        <pc:spChg chg="mod">
          <ac:chgData name="Marc Benoliel" userId="6354638f-5644-4905-82fb-102461746f45" providerId="ADAL" clId="{9A9CED85-6E3B-40A6-BEBD-AC5ADAE1B6A5}" dt="2022-05-11T06:19:09.788" v="1511" actId="20577"/>
          <ac:spMkLst>
            <pc:docMk/>
            <pc:sldMk cId="3106723579" sldId="2134806612"/>
            <ac:spMk id="37" creationId="{4135977C-23C9-664F-AC86-67674F224191}"/>
          </ac:spMkLst>
        </pc:spChg>
        <pc:grpChg chg="del">
          <ac:chgData name="Marc Benoliel" userId="6354638f-5644-4905-82fb-102461746f45" providerId="ADAL" clId="{9A9CED85-6E3B-40A6-BEBD-AC5ADAE1B6A5}" dt="2022-05-11T06:18:05.511" v="1426" actId="478"/>
          <ac:grpSpMkLst>
            <pc:docMk/>
            <pc:sldMk cId="3106723579" sldId="2134806612"/>
            <ac:grpSpMk id="19" creationId="{D8368BA6-E172-AD48-B802-E84E14507FD1}"/>
          </ac:grpSpMkLst>
        </pc:grpChg>
        <pc:grpChg chg="del">
          <ac:chgData name="Marc Benoliel" userId="6354638f-5644-4905-82fb-102461746f45" providerId="ADAL" clId="{9A9CED85-6E3B-40A6-BEBD-AC5ADAE1B6A5}" dt="2022-05-11T06:18:01.225" v="1425" actId="478"/>
          <ac:grpSpMkLst>
            <pc:docMk/>
            <pc:sldMk cId="3106723579" sldId="2134806612"/>
            <ac:grpSpMk id="23" creationId="{AC588414-FB6F-604B-83BD-F3D19A60CD4D}"/>
          </ac:grpSpMkLst>
        </pc:grpChg>
        <pc:grpChg chg="del mod">
          <ac:chgData name="Marc Benoliel" userId="6354638f-5644-4905-82fb-102461746f45" providerId="ADAL" clId="{9A9CED85-6E3B-40A6-BEBD-AC5ADAE1B6A5}" dt="2022-05-11T06:18:55.043" v="1485" actId="478"/>
          <ac:grpSpMkLst>
            <pc:docMk/>
            <pc:sldMk cId="3106723579" sldId="2134806612"/>
            <ac:grpSpMk id="25" creationId="{0A7043D3-6E43-0F42-B4BD-BBA26B05E08B}"/>
          </ac:grpSpMkLst>
        </pc:grpChg>
        <pc:grpChg chg="del mod">
          <ac:chgData name="Marc Benoliel" userId="6354638f-5644-4905-82fb-102461746f45" providerId="ADAL" clId="{9A9CED85-6E3B-40A6-BEBD-AC5ADAE1B6A5}" dt="2022-05-11T06:18:23.088" v="1452" actId="478"/>
          <ac:grpSpMkLst>
            <pc:docMk/>
            <pc:sldMk cId="3106723579" sldId="2134806612"/>
            <ac:grpSpMk id="32" creationId="{1E23BFAF-322E-F14A-A8F5-21D3965AB098}"/>
          </ac:grpSpMkLst>
        </pc:grpChg>
        <pc:picChg chg="del topLvl">
          <ac:chgData name="Marc Benoliel" userId="6354638f-5644-4905-82fb-102461746f45" providerId="ADAL" clId="{9A9CED85-6E3B-40A6-BEBD-AC5ADAE1B6A5}" dt="2022-05-11T06:18:01.225" v="1425" actId="478"/>
          <ac:picMkLst>
            <pc:docMk/>
            <pc:sldMk cId="3106723579" sldId="2134806612"/>
            <ac:picMk id="3" creationId="{C8C48966-5F7D-4496-AC5F-9E16F5C7600A}"/>
          </ac:picMkLst>
        </pc:picChg>
        <pc:picChg chg="del topLvl">
          <ac:chgData name="Marc Benoliel" userId="6354638f-5644-4905-82fb-102461746f45" providerId="ADAL" clId="{9A9CED85-6E3B-40A6-BEBD-AC5ADAE1B6A5}" dt="2022-05-11T06:18:05.511" v="1426" actId="478"/>
          <ac:picMkLst>
            <pc:docMk/>
            <pc:sldMk cId="3106723579" sldId="2134806612"/>
            <ac:picMk id="16" creationId="{7D0B4F10-083E-5C4E-87C7-893418F4A30A}"/>
          </ac:picMkLst>
        </pc:picChg>
        <pc:picChg chg="del">
          <ac:chgData name="Marc Benoliel" userId="6354638f-5644-4905-82fb-102461746f45" providerId="ADAL" clId="{9A9CED85-6E3B-40A6-BEBD-AC5ADAE1B6A5}" dt="2022-05-11T06:18:23.088" v="1452" actId="478"/>
          <ac:picMkLst>
            <pc:docMk/>
            <pc:sldMk cId="3106723579" sldId="2134806612"/>
            <ac:picMk id="1034" creationId="{AF4695FB-8D41-4A40-AAA0-B8ECD0A39D3D}"/>
          </ac:picMkLst>
        </pc:picChg>
        <pc:picChg chg="del">
          <ac:chgData name="Marc Benoliel" userId="6354638f-5644-4905-82fb-102461746f45" providerId="ADAL" clId="{9A9CED85-6E3B-40A6-BEBD-AC5ADAE1B6A5}" dt="2022-05-11T06:18:55.043" v="1485" actId="478"/>
          <ac:picMkLst>
            <pc:docMk/>
            <pc:sldMk cId="3106723579" sldId="2134806612"/>
            <ac:picMk id="1036" creationId="{36EAC921-B39D-49CF-B4B6-39BF8DDB4AE7}"/>
          </ac:picMkLst>
        </pc:picChg>
      </pc:sldChg>
      <pc:sldChg chg="add del">
        <pc:chgData name="Marc Benoliel" userId="6354638f-5644-4905-82fb-102461746f45" providerId="ADAL" clId="{9A9CED85-6E3B-40A6-BEBD-AC5ADAE1B6A5}" dt="2022-05-11T06:09:09.592" v="1106"/>
        <pc:sldMkLst>
          <pc:docMk/>
          <pc:sldMk cId="217459503" sldId="2134806613"/>
        </pc:sldMkLst>
      </pc:sldChg>
      <pc:sldChg chg="add">
        <pc:chgData name="Marc Benoliel" userId="6354638f-5644-4905-82fb-102461746f45" providerId="ADAL" clId="{9A9CED85-6E3B-40A6-BEBD-AC5ADAE1B6A5}" dt="2022-05-11T15:10:06.576" v="1796"/>
        <pc:sldMkLst>
          <pc:docMk/>
          <pc:sldMk cId="3857441419" sldId="2134806613"/>
        </pc:sldMkLst>
      </pc:sldChg>
      <pc:sldChg chg="addSp delSp modSp add mod">
        <pc:chgData name="Marc Benoliel" userId="6354638f-5644-4905-82fb-102461746f45" providerId="ADAL" clId="{9A9CED85-6E3B-40A6-BEBD-AC5ADAE1B6A5}" dt="2022-05-11T15:30:31.316" v="2139"/>
        <pc:sldMkLst>
          <pc:docMk/>
          <pc:sldMk cId="4269580408" sldId="2134806614"/>
        </pc:sldMkLst>
        <pc:spChg chg="mod">
          <ac:chgData name="Marc Benoliel" userId="6354638f-5644-4905-82fb-102461746f45" providerId="ADAL" clId="{9A9CED85-6E3B-40A6-BEBD-AC5ADAE1B6A5}" dt="2022-05-11T15:30:29.335" v="2138" actId="1076"/>
          <ac:spMkLst>
            <pc:docMk/>
            <pc:sldMk cId="4269580408" sldId="2134806614"/>
            <ac:spMk id="3" creationId="{92B65C3A-EFC2-214D-AC2A-852FC78715CB}"/>
          </ac:spMkLst>
        </pc:spChg>
        <pc:spChg chg="del">
          <ac:chgData name="Marc Benoliel" userId="6354638f-5644-4905-82fb-102461746f45" providerId="ADAL" clId="{9A9CED85-6E3B-40A6-BEBD-AC5ADAE1B6A5}" dt="2022-05-11T15:14:53.637" v="1834" actId="478"/>
          <ac:spMkLst>
            <pc:docMk/>
            <pc:sldMk cId="4269580408" sldId="2134806614"/>
            <ac:spMk id="4" creationId="{3B5ABE63-CC6C-E154-2B22-BE3BCD79F288}"/>
          </ac:spMkLst>
        </pc:spChg>
        <pc:spChg chg="del">
          <ac:chgData name="Marc Benoliel" userId="6354638f-5644-4905-82fb-102461746f45" providerId="ADAL" clId="{9A9CED85-6E3B-40A6-BEBD-AC5ADAE1B6A5}" dt="2022-05-11T15:14:53.637" v="1834" actId="478"/>
          <ac:spMkLst>
            <pc:docMk/>
            <pc:sldMk cId="4269580408" sldId="2134806614"/>
            <ac:spMk id="88" creationId="{4D0602D0-F467-BB87-D5A9-CDB2B3E047C8}"/>
          </ac:spMkLst>
        </pc:spChg>
        <pc:spChg chg="del">
          <ac:chgData name="Marc Benoliel" userId="6354638f-5644-4905-82fb-102461746f45" providerId="ADAL" clId="{9A9CED85-6E3B-40A6-BEBD-AC5ADAE1B6A5}" dt="2022-05-11T15:14:53.637" v="1834" actId="478"/>
          <ac:spMkLst>
            <pc:docMk/>
            <pc:sldMk cId="4269580408" sldId="2134806614"/>
            <ac:spMk id="90" creationId="{D1D7186A-FF0D-012A-4BDF-93E8B552AAF5}"/>
          </ac:spMkLst>
        </pc:spChg>
        <pc:spChg chg="del">
          <ac:chgData name="Marc Benoliel" userId="6354638f-5644-4905-82fb-102461746f45" providerId="ADAL" clId="{9A9CED85-6E3B-40A6-BEBD-AC5ADAE1B6A5}" dt="2022-05-11T15:14:53.637" v="1834" actId="478"/>
          <ac:spMkLst>
            <pc:docMk/>
            <pc:sldMk cId="4269580408" sldId="2134806614"/>
            <ac:spMk id="91" creationId="{3936A734-EE85-A378-8411-2CE2A4BC35A3}"/>
          </ac:spMkLst>
        </pc:spChg>
        <pc:spChg chg="del">
          <ac:chgData name="Marc Benoliel" userId="6354638f-5644-4905-82fb-102461746f45" providerId="ADAL" clId="{9A9CED85-6E3B-40A6-BEBD-AC5ADAE1B6A5}" dt="2022-05-11T15:14:53.637" v="1834" actId="478"/>
          <ac:spMkLst>
            <pc:docMk/>
            <pc:sldMk cId="4269580408" sldId="2134806614"/>
            <ac:spMk id="92" creationId="{BA4B64C2-075C-D7DF-796C-EC1CC97A1C61}"/>
          </ac:spMkLst>
        </pc:spChg>
        <pc:spChg chg="del">
          <ac:chgData name="Marc Benoliel" userId="6354638f-5644-4905-82fb-102461746f45" providerId="ADAL" clId="{9A9CED85-6E3B-40A6-BEBD-AC5ADAE1B6A5}" dt="2022-05-11T15:14:53.637" v="1834" actId="478"/>
          <ac:spMkLst>
            <pc:docMk/>
            <pc:sldMk cId="4269580408" sldId="2134806614"/>
            <ac:spMk id="93" creationId="{1807A44E-F318-D597-261B-E858837E6B67}"/>
          </ac:spMkLst>
        </pc:spChg>
        <pc:spChg chg="del mod">
          <ac:chgData name="Marc Benoliel" userId="6354638f-5644-4905-82fb-102461746f45" providerId="ADAL" clId="{9A9CED85-6E3B-40A6-BEBD-AC5ADAE1B6A5}" dt="2022-05-11T15:14:53.637" v="1834" actId="478"/>
          <ac:spMkLst>
            <pc:docMk/>
            <pc:sldMk cId="4269580408" sldId="2134806614"/>
            <ac:spMk id="95" creationId="{E8DE871D-BCDE-4B0D-92EE-D6D07E0B69CF}"/>
          </ac:spMkLst>
        </pc:spChg>
        <pc:spChg chg="add mod">
          <ac:chgData name="Marc Benoliel" userId="6354638f-5644-4905-82fb-102461746f45" providerId="ADAL" clId="{9A9CED85-6E3B-40A6-BEBD-AC5ADAE1B6A5}" dt="2022-05-11T15:16:24.737" v="1911" actId="14100"/>
          <ac:spMkLst>
            <pc:docMk/>
            <pc:sldMk cId="4269580408" sldId="2134806614"/>
            <ac:spMk id="96" creationId="{D2E5F8BD-F9A3-0294-20E9-71F6EA9BD7DC}"/>
          </ac:spMkLst>
        </pc:spChg>
        <pc:spChg chg="add mod">
          <ac:chgData name="Marc Benoliel" userId="6354638f-5644-4905-82fb-102461746f45" providerId="ADAL" clId="{9A9CED85-6E3B-40A6-BEBD-AC5ADAE1B6A5}" dt="2022-05-11T15:16:37.780" v="1914" actId="207"/>
          <ac:spMkLst>
            <pc:docMk/>
            <pc:sldMk cId="4269580408" sldId="2134806614"/>
            <ac:spMk id="97" creationId="{9B6982EE-4458-4CE4-6A81-6D6990029445}"/>
          </ac:spMkLst>
        </pc:spChg>
        <pc:spChg chg="add mod">
          <ac:chgData name="Marc Benoliel" userId="6354638f-5644-4905-82fb-102461746f45" providerId="ADAL" clId="{9A9CED85-6E3B-40A6-BEBD-AC5ADAE1B6A5}" dt="2022-05-11T15:15:10.215" v="1836"/>
          <ac:spMkLst>
            <pc:docMk/>
            <pc:sldMk cId="4269580408" sldId="2134806614"/>
            <ac:spMk id="98" creationId="{CC76D6BF-2A52-9C1B-737A-7613F329CF4A}"/>
          </ac:spMkLst>
        </pc:spChg>
        <pc:spChg chg="add mod">
          <ac:chgData name="Marc Benoliel" userId="6354638f-5644-4905-82fb-102461746f45" providerId="ADAL" clId="{9A9CED85-6E3B-40A6-BEBD-AC5ADAE1B6A5}" dt="2022-05-11T15:15:10.215" v="1836"/>
          <ac:spMkLst>
            <pc:docMk/>
            <pc:sldMk cId="4269580408" sldId="2134806614"/>
            <ac:spMk id="99" creationId="{6ED3F0AA-D9BF-D4E5-79B6-185D397E26A5}"/>
          </ac:spMkLst>
        </pc:spChg>
        <pc:spChg chg="add mod">
          <ac:chgData name="Marc Benoliel" userId="6354638f-5644-4905-82fb-102461746f45" providerId="ADAL" clId="{9A9CED85-6E3B-40A6-BEBD-AC5ADAE1B6A5}" dt="2022-05-11T15:15:10.215" v="1836"/>
          <ac:spMkLst>
            <pc:docMk/>
            <pc:sldMk cId="4269580408" sldId="2134806614"/>
            <ac:spMk id="100" creationId="{F3817AA4-50CC-199A-D57B-131293E941CF}"/>
          </ac:spMkLst>
        </pc:spChg>
        <pc:spChg chg="add mod">
          <ac:chgData name="Marc Benoliel" userId="6354638f-5644-4905-82fb-102461746f45" providerId="ADAL" clId="{9A9CED85-6E3B-40A6-BEBD-AC5ADAE1B6A5}" dt="2022-05-11T15:15:10.215" v="1836"/>
          <ac:spMkLst>
            <pc:docMk/>
            <pc:sldMk cId="4269580408" sldId="2134806614"/>
            <ac:spMk id="101" creationId="{C6A76B45-B2E8-E43D-DFC1-3068CDDD4D13}"/>
          </ac:spMkLst>
        </pc:spChg>
        <pc:spChg chg="mod">
          <ac:chgData name="Marc Benoliel" userId="6354638f-5644-4905-82fb-102461746f45" providerId="ADAL" clId="{9A9CED85-6E3B-40A6-BEBD-AC5ADAE1B6A5}" dt="2022-05-11T15:15:10.215" v="1836"/>
          <ac:spMkLst>
            <pc:docMk/>
            <pc:sldMk cId="4269580408" sldId="2134806614"/>
            <ac:spMk id="104" creationId="{A5DBCC11-5256-F5F6-537C-1DED00B04F9E}"/>
          </ac:spMkLst>
        </pc:spChg>
        <pc:spChg chg="mod">
          <ac:chgData name="Marc Benoliel" userId="6354638f-5644-4905-82fb-102461746f45" providerId="ADAL" clId="{9A9CED85-6E3B-40A6-BEBD-AC5ADAE1B6A5}" dt="2022-05-11T15:15:10.215" v="1836"/>
          <ac:spMkLst>
            <pc:docMk/>
            <pc:sldMk cId="4269580408" sldId="2134806614"/>
            <ac:spMk id="105" creationId="{D2465934-A5C2-6344-1B82-EAFCAEB61777}"/>
          </ac:spMkLst>
        </pc:spChg>
        <pc:spChg chg="mod">
          <ac:chgData name="Marc Benoliel" userId="6354638f-5644-4905-82fb-102461746f45" providerId="ADAL" clId="{9A9CED85-6E3B-40A6-BEBD-AC5ADAE1B6A5}" dt="2022-05-11T15:15:10.215" v="1836"/>
          <ac:spMkLst>
            <pc:docMk/>
            <pc:sldMk cId="4269580408" sldId="2134806614"/>
            <ac:spMk id="106" creationId="{E198C96C-039A-30E7-CAC6-63AD49AE9B0C}"/>
          </ac:spMkLst>
        </pc:spChg>
        <pc:spChg chg="add mod">
          <ac:chgData name="Marc Benoliel" userId="6354638f-5644-4905-82fb-102461746f45" providerId="ADAL" clId="{9A9CED85-6E3B-40A6-BEBD-AC5ADAE1B6A5}" dt="2022-05-11T15:17:45.353" v="1932" actId="207"/>
          <ac:spMkLst>
            <pc:docMk/>
            <pc:sldMk cId="4269580408" sldId="2134806614"/>
            <ac:spMk id="109" creationId="{DDFDB28E-E99B-71EC-7C60-6F6396B56337}"/>
          </ac:spMkLst>
        </pc:spChg>
        <pc:spChg chg="add mod">
          <ac:chgData name="Marc Benoliel" userId="6354638f-5644-4905-82fb-102461746f45" providerId="ADAL" clId="{9A9CED85-6E3B-40A6-BEBD-AC5ADAE1B6A5}" dt="2022-05-11T15:30:31.316" v="2139"/>
          <ac:spMkLst>
            <pc:docMk/>
            <pc:sldMk cId="4269580408" sldId="2134806614"/>
            <ac:spMk id="111" creationId="{6537779E-BE42-E94D-8A6B-3042C46C789B}"/>
          </ac:spMkLst>
        </pc:spChg>
        <pc:spChg chg="del">
          <ac:chgData name="Marc Benoliel" userId="6354638f-5644-4905-82fb-102461746f45" providerId="ADAL" clId="{9A9CED85-6E3B-40A6-BEBD-AC5ADAE1B6A5}" dt="2022-05-11T15:14:53.637" v="1834" actId="478"/>
          <ac:spMkLst>
            <pc:docMk/>
            <pc:sldMk cId="4269580408" sldId="2134806614"/>
            <ac:spMk id="139" creationId="{44699470-E5D5-7BD1-6BF7-91885AABA338}"/>
          </ac:spMkLst>
        </pc:spChg>
        <pc:spChg chg="del">
          <ac:chgData name="Marc Benoliel" userId="6354638f-5644-4905-82fb-102461746f45" providerId="ADAL" clId="{9A9CED85-6E3B-40A6-BEBD-AC5ADAE1B6A5}" dt="2022-05-11T15:14:53.637" v="1834" actId="478"/>
          <ac:spMkLst>
            <pc:docMk/>
            <pc:sldMk cId="4269580408" sldId="2134806614"/>
            <ac:spMk id="140" creationId="{4F2407E3-875C-05BB-6284-659830D2DF8D}"/>
          </ac:spMkLst>
        </pc:spChg>
        <pc:spChg chg="del">
          <ac:chgData name="Marc Benoliel" userId="6354638f-5644-4905-82fb-102461746f45" providerId="ADAL" clId="{9A9CED85-6E3B-40A6-BEBD-AC5ADAE1B6A5}" dt="2022-05-11T15:14:53.637" v="1834" actId="478"/>
          <ac:spMkLst>
            <pc:docMk/>
            <pc:sldMk cId="4269580408" sldId="2134806614"/>
            <ac:spMk id="141" creationId="{6BF21C15-17AD-3750-25D4-74DB93325D9D}"/>
          </ac:spMkLst>
        </pc:spChg>
        <pc:spChg chg="del">
          <ac:chgData name="Marc Benoliel" userId="6354638f-5644-4905-82fb-102461746f45" providerId="ADAL" clId="{9A9CED85-6E3B-40A6-BEBD-AC5ADAE1B6A5}" dt="2022-05-11T15:14:53.637" v="1834" actId="478"/>
          <ac:spMkLst>
            <pc:docMk/>
            <pc:sldMk cId="4269580408" sldId="2134806614"/>
            <ac:spMk id="142" creationId="{66626892-3FBC-A2B6-18D9-3E787977C648}"/>
          </ac:spMkLst>
        </pc:spChg>
        <pc:spChg chg="del">
          <ac:chgData name="Marc Benoliel" userId="6354638f-5644-4905-82fb-102461746f45" providerId="ADAL" clId="{9A9CED85-6E3B-40A6-BEBD-AC5ADAE1B6A5}" dt="2022-05-11T15:14:53.637" v="1834" actId="478"/>
          <ac:spMkLst>
            <pc:docMk/>
            <pc:sldMk cId="4269580408" sldId="2134806614"/>
            <ac:spMk id="143" creationId="{F80A6706-457E-68F5-160C-1CD36ADF572D}"/>
          </ac:spMkLst>
        </pc:spChg>
        <pc:spChg chg="del">
          <ac:chgData name="Marc Benoliel" userId="6354638f-5644-4905-82fb-102461746f45" providerId="ADAL" clId="{9A9CED85-6E3B-40A6-BEBD-AC5ADAE1B6A5}" dt="2022-05-11T15:14:53.637" v="1834" actId="478"/>
          <ac:spMkLst>
            <pc:docMk/>
            <pc:sldMk cId="4269580408" sldId="2134806614"/>
            <ac:spMk id="144" creationId="{E26492DE-9AA3-6B45-148B-F67947A5119E}"/>
          </ac:spMkLst>
        </pc:spChg>
        <pc:spChg chg="del">
          <ac:chgData name="Marc Benoliel" userId="6354638f-5644-4905-82fb-102461746f45" providerId="ADAL" clId="{9A9CED85-6E3B-40A6-BEBD-AC5ADAE1B6A5}" dt="2022-05-11T15:14:53.637" v="1834" actId="478"/>
          <ac:spMkLst>
            <pc:docMk/>
            <pc:sldMk cId="4269580408" sldId="2134806614"/>
            <ac:spMk id="145" creationId="{8B37CED0-8DBA-0CB8-C412-DA13BB2D018B}"/>
          </ac:spMkLst>
        </pc:spChg>
        <pc:spChg chg="del">
          <ac:chgData name="Marc Benoliel" userId="6354638f-5644-4905-82fb-102461746f45" providerId="ADAL" clId="{9A9CED85-6E3B-40A6-BEBD-AC5ADAE1B6A5}" dt="2022-05-11T15:14:53.637" v="1834" actId="478"/>
          <ac:spMkLst>
            <pc:docMk/>
            <pc:sldMk cId="4269580408" sldId="2134806614"/>
            <ac:spMk id="146" creationId="{D17A1079-8AFF-4B19-A0C0-DF207A69D33E}"/>
          </ac:spMkLst>
        </pc:spChg>
        <pc:spChg chg="del">
          <ac:chgData name="Marc Benoliel" userId="6354638f-5644-4905-82fb-102461746f45" providerId="ADAL" clId="{9A9CED85-6E3B-40A6-BEBD-AC5ADAE1B6A5}" dt="2022-05-11T15:14:53.637" v="1834" actId="478"/>
          <ac:spMkLst>
            <pc:docMk/>
            <pc:sldMk cId="4269580408" sldId="2134806614"/>
            <ac:spMk id="147" creationId="{46643289-FE58-CC7E-09CC-CAD97D37FD69}"/>
          </ac:spMkLst>
        </pc:spChg>
        <pc:spChg chg="del">
          <ac:chgData name="Marc Benoliel" userId="6354638f-5644-4905-82fb-102461746f45" providerId="ADAL" clId="{9A9CED85-6E3B-40A6-BEBD-AC5ADAE1B6A5}" dt="2022-05-11T15:14:53.637" v="1834" actId="478"/>
          <ac:spMkLst>
            <pc:docMk/>
            <pc:sldMk cId="4269580408" sldId="2134806614"/>
            <ac:spMk id="148" creationId="{4EABE09A-66F9-DEF8-E5C4-F5D769A96FED}"/>
          </ac:spMkLst>
        </pc:spChg>
        <pc:spChg chg="del">
          <ac:chgData name="Marc Benoliel" userId="6354638f-5644-4905-82fb-102461746f45" providerId="ADAL" clId="{9A9CED85-6E3B-40A6-BEBD-AC5ADAE1B6A5}" dt="2022-05-11T15:14:53.637" v="1834" actId="478"/>
          <ac:spMkLst>
            <pc:docMk/>
            <pc:sldMk cId="4269580408" sldId="2134806614"/>
            <ac:spMk id="149" creationId="{9BDBCD43-5C09-02C5-6B31-60D8A3E534EE}"/>
          </ac:spMkLst>
        </pc:spChg>
        <pc:spChg chg="del">
          <ac:chgData name="Marc Benoliel" userId="6354638f-5644-4905-82fb-102461746f45" providerId="ADAL" clId="{9A9CED85-6E3B-40A6-BEBD-AC5ADAE1B6A5}" dt="2022-05-11T15:14:53.637" v="1834" actId="478"/>
          <ac:spMkLst>
            <pc:docMk/>
            <pc:sldMk cId="4269580408" sldId="2134806614"/>
            <ac:spMk id="150" creationId="{DF75BD0F-04CC-DE84-E096-8A50C3E36DBB}"/>
          </ac:spMkLst>
        </pc:spChg>
        <pc:spChg chg="del">
          <ac:chgData name="Marc Benoliel" userId="6354638f-5644-4905-82fb-102461746f45" providerId="ADAL" clId="{9A9CED85-6E3B-40A6-BEBD-AC5ADAE1B6A5}" dt="2022-05-11T15:14:53.637" v="1834" actId="478"/>
          <ac:spMkLst>
            <pc:docMk/>
            <pc:sldMk cId="4269580408" sldId="2134806614"/>
            <ac:spMk id="151" creationId="{02B97F84-9030-6BC3-7B12-A5DFB6BAF6F9}"/>
          </ac:spMkLst>
        </pc:spChg>
        <pc:spChg chg="del">
          <ac:chgData name="Marc Benoliel" userId="6354638f-5644-4905-82fb-102461746f45" providerId="ADAL" clId="{9A9CED85-6E3B-40A6-BEBD-AC5ADAE1B6A5}" dt="2022-05-11T15:14:53.637" v="1834" actId="478"/>
          <ac:spMkLst>
            <pc:docMk/>
            <pc:sldMk cId="4269580408" sldId="2134806614"/>
            <ac:spMk id="152" creationId="{48E20641-4BCD-A749-2329-DB19F894DF19}"/>
          </ac:spMkLst>
        </pc:spChg>
        <pc:spChg chg="del">
          <ac:chgData name="Marc Benoliel" userId="6354638f-5644-4905-82fb-102461746f45" providerId="ADAL" clId="{9A9CED85-6E3B-40A6-BEBD-AC5ADAE1B6A5}" dt="2022-05-11T15:14:53.637" v="1834" actId="478"/>
          <ac:spMkLst>
            <pc:docMk/>
            <pc:sldMk cId="4269580408" sldId="2134806614"/>
            <ac:spMk id="153" creationId="{E3086D37-E3F3-B0F1-D110-2C62724A30F3}"/>
          </ac:spMkLst>
        </pc:spChg>
        <pc:spChg chg="del">
          <ac:chgData name="Marc Benoliel" userId="6354638f-5644-4905-82fb-102461746f45" providerId="ADAL" clId="{9A9CED85-6E3B-40A6-BEBD-AC5ADAE1B6A5}" dt="2022-05-11T15:14:53.637" v="1834" actId="478"/>
          <ac:spMkLst>
            <pc:docMk/>
            <pc:sldMk cId="4269580408" sldId="2134806614"/>
            <ac:spMk id="154" creationId="{518C3447-2F11-D0A1-E649-6D07E9348595}"/>
          </ac:spMkLst>
        </pc:spChg>
        <pc:spChg chg="del">
          <ac:chgData name="Marc Benoliel" userId="6354638f-5644-4905-82fb-102461746f45" providerId="ADAL" clId="{9A9CED85-6E3B-40A6-BEBD-AC5ADAE1B6A5}" dt="2022-05-11T15:14:53.637" v="1834" actId="478"/>
          <ac:spMkLst>
            <pc:docMk/>
            <pc:sldMk cId="4269580408" sldId="2134806614"/>
            <ac:spMk id="155" creationId="{922D267A-CE2B-A17A-F768-74BE0A100E07}"/>
          </ac:spMkLst>
        </pc:spChg>
        <pc:spChg chg="del">
          <ac:chgData name="Marc Benoliel" userId="6354638f-5644-4905-82fb-102461746f45" providerId="ADAL" clId="{9A9CED85-6E3B-40A6-BEBD-AC5ADAE1B6A5}" dt="2022-05-11T15:14:53.637" v="1834" actId="478"/>
          <ac:spMkLst>
            <pc:docMk/>
            <pc:sldMk cId="4269580408" sldId="2134806614"/>
            <ac:spMk id="156" creationId="{CB123E0D-93CE-9D83-074F-764C540B98D3}"/>
          </ac:spMkLst>
        </pc:spChg>
        <pc:spChg chg="del">
          <ac:chgData name="Marc Benoliel" userId="6354638f-5644-4905-82fb-102461746f45" providerId="ADAL" clId="{9A9CED85-6E3B-40A6-BEBD-AC5ADAE1B6A5}" dt="2022-05-11T15:14:53.637" v="1834" actId="478"/>
          <ac:spMkLst>
            <pc:docMk/>
            <pc:sldMk cId="4269580408" sldId="2134806614"/>
            <ac:spMk id="157" creationId="{FDA63E19-67C9-51A5-86FD-D58C4E0F059E}"/>
          </ac:spMkLst>
        </pc:spChg>
        <pc:spChg chg="del">
          <ac:chgData name="Marc Benoliel" userId="6354638f-5644-4905-82fb-102461746f45" providerId="ADAL" clId="{9A9CED85-6E3B-40A6-BEBD-AC5ADAE1B6A5}" dt="2022-05-11T15:14:53.637" v="1834" actId="478"/>
          <ac:spMkLst>
            <pc:docMk/>
            <pc:sldMk cId="4269580408" sldId="2134806614"/>
            <ac:spMk id="216" creationId="{CF57025F-AA66-D8B4-7C4D-51D92CB3F2BF}"/>
          </ac:spMkLst>
        </pc:spChg>
        <pc:spChg chg="del">
          <ac:chgData name="Marc Benoliel" userId="6354638f-5644-4905-82fb-102461746f45" providerId="ADAL" clId="{9A9CED85-6E3B-40A6-BEBD-AC5ADAE1B6A5}" dt="2022-05-11T15:14:53.637" v="1834" actId="478"/>
          <ac:spMkLst>
            <pc:docMk/>
            <pc:sldMk cId="4269580408" sldId="2134806614"/>
            <ac:spMk id="217" creationId="{E130758C-2F0D-2A36-3967-228EA473FAE0}"/>
          </ac:spMkLst>
        </pc:spChg>
        <pc:spChg chg="del">
          <ac:chgData name="Marc Benoliel" userId="6354638f-5644-4905-82fb-102461746f45" providerId="ADAL" clId="{9A9CED85-6E3B-40A6-BEBD-AC5ADAE1B6A5}" dt="2022-05-11T15:14:53.637" v="1834" actId="478"/>
          <ac:spMkLst>
            <pc:docMk/>
            <pc:sldMk cId="4269580408" sldId="2134806614"/>
            <ac:spMk id="218" creationId="{743C3921-225E-037B-6550-97D20A0187FF}"/>
          </ac:spMkLst>
        </pc:spChg>
        <pc:spChg chg="del">
          <ac:chgData name="Marc Benoliel" userId="6354638f-5644-4905-82fb-102461746f45" providerId="ADAL" clId="{9A9CED85-6E3B-40A6-BEBD-AC5ADAE1B6A5}" dt="2022-05-11T15:14:53.637" v="1834" actId="478"/>
          <ac:spMkLst>
            <pc:docMk/>
            <pc:sldMk cId="4269580408" sldId="2134806614"/>
            <ac:spMk id="219" creationId="{B7B2FC65-93E1-6A7C-E614-393376B0CF6B}"/>
          </ac:spMkLst>
        </pc:spChg>
        <pc:spChg chg="del">
          <ac:chgData name="Marc Benoliel" userId="6354638f-5644-4905-82fb-102461746f45" providerId="ADAL" clId="{9A9CED85-6E3B-40A6-BEBD-AC5ADAE1B6A5}" dt="2022-05-11T15:14:53.637" v="1834" actId="478"/>
          <ac:spMkLst>
            <pc:docMk/>
            <pc:sldMk cId="4269580408" sldId="2134806614"/>
            <ac:spMk id="220" creationId="{EC5D604F-3333-8216-B25C-AD945CE4689C}"/>
          </ac:spMkLst>
        </pc:spChg>
        <pc:grpChg chg="add mod">
          <ac:chgData name="Marc Benoliel" userId="6354638f-5644-4905-82fb-102461746f45" providerId="ADAL" clId="{9A9CED85-6E3B-40A6-BEBD-AC5ADAE1B6A5}" dt="2022-05-11T15:15:10.215" v="1836"/>
          <ac:grpSpMkLst>
            <pc:docMk/>
            <pc:sldMk cId="4269580408" sldId="2134806614"/>
            <ac:grpSpMk id="103" creationId="{953658B4-0304-4434-3882-1FA6D7A4A3CE}"/>
          </ac:grpSpMkLst>
        </pc:grpChg>
        <pc:grpChg chg="del">
          <ac:chgData name="Marc Benoliel" userId="6354638f-5644-4905-82fb-102461746f45" providerId="ADAL" clId="{9A9CED85-6E3B-40A6-BEBD-AC5ADAE1B6A5}" dt="2022-05-11T15:14:53.637" v="1834" actId="478"/>
          <ac:grpSpMkLst>
            <pc:docMk/>
            <pc:sldMk cId="4269580408" sldId="2134806614"/>
            <ac:grpSpMk id="158" creationId="{4D8151A1-CCE8-BA78-9824-272C3CC4FCDD}"/>
          </ac:grpSpMkLst>
        </pc:grpChg>
        <pc:grpChg chg="del">
          <ac:chgData name="Marc Benoliel" userId="6354638f-5644-4905-82fb-102461746f45" providerId="ADAL" clId="{9A9CED85-6E3B-40A6-BEBD-AC5ADAE1B6A5}" dt="2022-05-11T15:14:53.637" v="1834" actId="478"/>
          <ac:grpSpMkLst>
            <pc:docMk/>
            <pc:sldMk cId="4269580408" sldId="2134806614"/>
            <ac:grpSpMk id="174" creationId="{7B05886E-A01F-C37A-5922-9926F7EF83E3}"/>
          </ac:grpSpMkLst>
        </pc:grpChg>
        <pc:grpChg chg="del">
          <ac:chgData name="Marc Benoliel" userId="6354638f-5644-4905-82fb-102461746f45" providerId="ADAL" clId="{9A9CED85-6E3B-40A6-BEBD-AC5ADAE1B6A5}" dt="2022-05-11T15:14:53.637" v="1834" actId="478"/>
          <ac:grpSpMkLst>
            <pc:docMk/>
            <pc:sldMk cId="4269580408" sldId="2134806614"/>
            <ac:grpSpMk id="187" creationId="{99F9AFD9-2F78-9AD3-0F00-E0D66B4DA1E9}"/>
          </ac:grpSpMkLst>
        </pc:grpChg>
        <pc:picChg chg="del">
          <ac:chgData name="Marc Benoliel" userId="6354638f-5644-4905-82fb-102461746f45" providerId="ADAL" clId="{9A9CED85-6E3B-40A6-BEBD-AC5ADAE1B6A5}" dt="2022-05-11T15:14:53.637" v="1834" actId="478"/>
          <ac:picMkLst>
            <pc:docMk/>
            <pc:sldMk cId="4269580408" sldId="2134806614"/>
            <ac:picMk id="86" creationId="{3EFAD6F5-9E23-023D-01A5-49859E9D9F4F}"/>
          </ac:picMkLst>
        </pc:picChg>
        <pc:picChg chg="del">
          <ac:chgData name="Marc Benoliel" userId="6354638f-5644-4905-82fb-102461746f45" providerId="ADAL" clId="{9A9CED85-6E3B-40A6-BEBD-AC5ADAE1B6A5}" dt="2022-05-11T15:14:53.637" v="1834" actId="478"/>
          <ac:picMkLst>
            <pc:docMk/>
            <pc:sldMk cId="4269580408" sldId="2134806614"/>
            <ac:picMk id="87" creationId="{14D635D5-DC3D-61F1-7423-236248205ADD}"/>
          </ac:picMkLst>
        </pc:picChg>
        <pc:picChg chg="del">
          <ac:chgData name="Marc Benoliel" userId="6354638f-5644-4905-82fb-102461746f45" providerId="ADAL" clId="{9A9CED85-6E3B-40A6-BEBD-AC5ADAE1B6A5}" dt="2022-05-11T15:14:53.637" v="1834" actId="478"/>
          <ac:picMkLst>
            <pc:docMk/>
            <pc:sldMk cId="4269580408" sldId="2134806614"/>
            <ac:picMk id="89" creationId="{9297B9EF-82C2-6C70-810C-800441FE8643}"/>
          </ac:picMkLst>
        </pc:picChg>
        <pc:picChg chg="add mod">
          <ac:chgData name="Marc Benoliel" userId="6354638f-5644-4905-82fb-102461746f45" providerId="ADAL" clId="{9A9CED85-6E3B-40A6-BEBD-AC5ADAE1B6A5}" dt="2022-05-11T15:15:10.215" v="1836"/>
          <ac:picMkLst>
            <pc:docMk/>
            <pc:sldMk cId="4269580408" sldId="2134806614"/>
            <ac:picMk id="102" creationId="{766DFC04-4530-2101-6C20-3E776422D9EA}"/>
          </ac:picMkLst>
        </pc:picChg>
        <pc:picChg chg="add mod">
          <ac:chgData name="Marc Benoliel" userId="6354638f-5644-4905-82fb-102461746f45" providerId="ADAL" clId="{9A9CED85-6E3B-40A6-BEBD-AC5ADAE1B6A5}" dt="2022-05-11T15:15:10.215" v="1836"/>
          <ac:picMkLst>
            <pc:docMk/>
            <pc:sldMk cId="4269580408" sldId="2134806614"/>
            <ac:picMk id="107" creationId="{8A30743D-19D0-FD27-80D1-8302924AF8EC}"/>
          </ac:picMkLst>
        </pc:picChg>
        <pc:picChg chg="add mod">
          <ac:chgData name="Marc Benoliel" userId="6354638f-5644-4905-82fb-102461746f45" providerId="ADAL" clId="{9A9CED85-6E3B-40A6-BEBD-AC5ADAE1B6A5}" dt="2022-05-11T15:15:10.215" v="1836"/>
          <ac:picMkLst>
            <pc:docMk/>
            <pc:sldMk cId="4269580408" sldId="2134806614"/>
            <ac:picMk id="108" creationId="{0583C370-03FD-B171-A3A3-1791894F0203}"/>
          </ac:picMkLst>
        </pc:picChg>
        <pc:picChg chg="add mod">
          <ac:chgData name="Marc Benoliel" userId="6354638f-5644-4905-82fb-102461746f45" providerId="ADAL" clId="{9A9CED85-6E3B-40A6-BEBD-AC5ADAE1B6A5}" dt="2022-05-11T15:15:10.215" v="1836"/>
          <ac:picMkLst>
            <pc:docMk/>
            <pc:sldMk cId="4269580408" sldId="2134806614"/>
            <ac:picMk id="110" creationId="{7A0DB79F-ACFC-E1F6-4C7B-2B27A7439AA1}"/>
          </ac:picMkLst>
        </pc:picChg>
        <pc:picChg chg="del">
          <ac:chgData name="Marc Benoliel" userId="6354638f-5644-4905-82fb-102461746f45" providerId="ADAL" clId="{9A9CED85-6E3B-40A6-BEBD-AC5ADAE1B6A5}" dt="2022-05-11T15:14:53.637" v="1834" actId="478"/>
          <ac:picMkLst>
            <pc:docMk/>
            <pc:sldMk cId="4269580408" sldId="2134806614"/>
            <ac:picMk id="185" creationId="{20F7B929-DFF7-C3A1-4945-92CF9580E58E}"/>
          </ac:picMkLst>
        </pc:picChg>
        <pc:picChg chg="del">
          <ac:chgData name="Marc Benoliel" userId="6354638f-5644-4905-82fb-102461746f45" providerId="ADAL" clId="{9A9CED85-6E3B-40A6-BEBD-AC5ADAE1B6A5}" dt="2022-05-11T15:14:53.637" v="1834" actId="478"/>
          <ac:picMkLst>
            <pc:docMk/>
            <pc:sldMk cId="4269580408" sldId="2134806614"/>
            <ac:picMk id="186" creationId="{4A04F76F-CC78-BDAC-9301-C897CD2790D5}"/>
          </ac:picMkLst>
        </pc:picChg>
        <pc:picChg chg="del">
          <ac:chgData name="Marc Benoliel" userId="6354638f-5644-4905-82fb-102461746f45" providerId="ADAL" clId="{9A9CED85-6E3B-40A6-BEBD-AC5ADAE1B6A5}" dt="2022-05-11T15:14:53.637" v="1834" actId="478"/>
          <ac:picMkLst>
            <pc:docMk/>
            <pc:sldMk cId="4269580408" sldId="2134806614"/>
            <ac:picMk id="214" creationId="{BEF129FC-8006-4071-EE59-D171CAAC2221}"/>
          </ac:picMkLst>
        </pc:picChg>
        <pc:picChg chg="del">
          <ac:chgData name="Marc Benoliel" userId="6354638f-5644-4905-82fb-102461746f45" providerId="ADAL" clId="{9A9CED85-6E3B-40A6-BEBD-AC5ADAE1B6A5}" dt="2022-05-11T15:14:53.637" v="1834" actId="478"/>
          <ac:picMkLst>
            <pc:docMk/>
            <pc:sldMk cId="4269580408" sldId="2134806614"/>
            <ac:picMk id="215" creationId="{7E797C35-794C-E893-0F80-5507435BF07A}"/>
          </ac:picMkLst>
        </pc:picChg>
      </pc:sldChg>
      <pc:sldChg chg="add del">
        <pc:chgData name="Marc Benoliel" userId="6354638f-5644-4905-82fb-102461746f45" providerId="ADAL" clId="{9A9CED85-6E3B-40A6-BEBD-AC5ADAE1B6A5}" dt="2022-05-11T15:28:17.487" v="2099" actId="47"/>
        <pc:sldMkLst>
          <pc:docMk/>
          <pc:sldMk cId="4122434367" sldId="2147374762"/>
        </pc:sldMkLst>
      </pc:sldChg>
      <pc:sldChg chg="addSp delSp modSp add mod modAnim">
        <pc:chgData name="Marc Benoliel" userId="6354638f-5644-4905-82fb-102461746f45" providerId="ADAL" clId="{9A9CED85-6E3B-40A6-BEBD-AC5ADAE1B6A5}" dt="2022-05-11T15:28:35.928" v="2105" actId="1076"/>
        <pc:sldMkLst>
          <pc:docMk/>
          <pc:sldMk cId="1181679713" sldId="2147374763"/>
        </pc:sldMkLst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53" creationId="{17A6BC22-874D-22B2-8DD8-AE17172C4DDC}"/>
          </ac:spMkLst>
        </pc:spChg>
        <pc:spChg chg="mod">
          <ac:chgData name="Marc Benoliel" userId="6354638f-5644-4905-82fb-102461746f45" providerId="ADAL" clId="{9A9CED85-6E3B-40A6-BEBD-AC5ADAE1B6A5}" dt="2022-05-11T15:28:35.928" v="2105" actId="1076"/>
          <ac:spMkLst>
            <pc:docMk/>
            <pc:sldMk cId="1181679713" sldId="2147374763"/>
            <ac:spMk id="54" creationId="{E7091F50-F445-4888-FE90-4077345F1C23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58" creationId="{68C5C527-3C46-2225-892F-2F04CFCD9F5C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59" creationId="{6E0FCEC2-BBB0-EBC3-D1B7-25E29D7318B2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60" creationId="{863CF758-9835-8CE9-A1B0-A01F5AD135A1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61" creationId="{C5211728-1119-F129-C9EA-E78C3D8E9447}"/>
          </ac:spMkLst>
        </pc:spChg>
        <pc:spChg chg="mod">
          <ac:chgData name="Marc Benoliel" userId="6354638f-5644-4905-82fb-102461746f45" providerId="ADAL" clId="{9A9CED85-6E3B-40A6-BEBD-AC5ADAE1B6A5}" dt="2022-05-11T15:27:55.323" v="2097" actId="6549"/>
          <ac:spMkLst>
            <pc:docMk/>
            <pc:sldMk cId="1181679713" sldId="2147374763"/>
            <ac:spMk id="73" creationId="{6C743D8E-6F89-1F4E-6CB2-AA33CD699DFE}"/>
          </ac:spMkLst>
        </pc:spChg>
        <pc:spChg chg="del">
          <ac:chgData name="Marc Benoliel" userId="6354638f-5644-4905-82fb-102461746f45" providerId="ADAL" clId="{9A9CED85-6E3B-40A6-BEBD-AC5ADAE1B6A5}" dt="2022-05-11T15:26:31.620" v="2052" actId="478"/>
          <ac:spMkLst>
            <pc:docMk/>
            <pc:sldMk cId="1181679713" sldId="2147374763"/>
            <ac:spMk id="74" creationId="{0F1740B7-B041-5608-83D3-4C715B23D4A3}"/>
          </ac:spMkLst>
        </pc:spChg>
        <pc:spChg chg="del">
          <ac:chgData name="Marc Benoliel" userId="6354638f-5644-4905-82fb-102461746f45" providerId="ADAL" clId="{9A9CED85-6E3B-40A6-BEBD-AC5ADAE1B6A5}" dt="2022-05-11T15:26:31.620" v="2052" actId="478"/>
          <ac:spMkLst>
            <pc:docMk/>
            <pc:sldMk cId="1181679713" sldId="2147374763"/>
            <ac:spMk id="75" creationId="{E9A42723-36A0-AE17-5017-C584AD59266C}"/>
          </ac:spMkLst>
        </pc:spChg>
        <pc:spChg chg="del">
          <ac:chgData name="Marc Benoliel" userId="6354638f-5644-4905-82fb-102461746f45" providerId="ADAL" clId="{9A9CED85-6E3B-40A6-BEBD-AC5ADAE1B6A5}" dt="2022-05-11T15:26:31.620" v="2052" actId="478"/>
          <ac:spMkLst>
            <pc:docMk/>
            <pc:sldMk cId="1181679713" sldId="2147374763"/>
            <ac:spMk id="76" creationId="{9D0D03B8-A1B1-A811-DBB9-87312B2A9DBF}"/>
          </ac:spMkLst>
        </pc:spChg>
        <pc:spChg chg="del">
          <ac:chgData name="Marc Benoliel" userId="6354638f-5644-4905-82fb-102461746f45" providerId="ADAL" clId="{9A9CED85-6E3B-40A6-BEBD-AC5ADAE1B6A5}" dt="2022-05-11T15:26:31.620" v="2052" actId="478"/>
          <ac:spMkLst>
            <pc:docMk/>
            <pc:sldMk cId="1181679713" sldId="2147374763"/>
            <ac:spMk id="77" creationId="{29D9015E-45B4-C637-22C4-85A845717B25}"/>
          </ac:spMkLst>
        </pc:spChg>
        <pc:spChg chg="del">
          <ac:chgData name="Marc Benoliel" userId="6354638f-5644-4905-82fb-102461746f45" providerId="ADAL" clId="{9A9CED85-6E3B-40A6-BEBD-AC5ADAE1B6A5}" dt="2022-05-11T15:26:31.620" v="2052" actId="478"/>
          <ac:spMkLst>
            <pc:docMk/>
            <pc:sldMk cId="1181679713" sldId="2147374763"/>
            <ac:spMk id="78" creationId="{2BD6A1B6-461B-8E8A-2768-7AC6637AB9A6}"/>
          </ac:spMkLst>
        </pc:spChg>
        <pc:spChg chg="del">
          <ac:chgData name="Marc Benoliel" userId="6354638f-5644-4905-82fb-102461746f45" providerId="ADAL" clId="{9A9CED85-6E3B-40A6-BEBD-AC5ADAE1B6A5}" dt="2022-05-11T15:26:31.620" v="2052" actId="478"/>
          <ac:spMkLst>
            <pc:docMk/>
            <pc:sldMk cId="1181679713" sldId="2147374763"/>
            <ac:spMk id="79" creationId="{E5A4B224-72BA-6606-87F0-508FF9268347}"/>
          </ac:spMkLst>
        </pc:spChg>
        <pc:spChg chg="del">
          <ac:chgData name="Marc Benoliel" userId="6354638f-5644-4905-82fb-102461746f45" providerId="ADAL" clId="{9A9CED85-6E3B-40A6-BEBD-AC5ADAE1B6A5}" dt="2022-05-11T15:26:31.620" v="2052" actId="478"/>
          <ac:spMkLst>
            <pc:docMk/>
            <pc:sldMk cId="1181679713" sldId="2147374763"/>
            <ac:spMk id="80" creationId="{F6DC42C0-A317-0F3A-3972-30137FA51315}"/>
          </ac:spMkLst>
        </pc:spChg>
        <pc:spChg chg="del">
          <ac:chgData name="Marc Benoliel" userId="6354638f-5644-4905-82fb-102461746f45" providerId="ADAL" clId="{9A9CED85-6E3B-40A6-BEBD-AC5ADAE1B6A5}" dt="2022-05-11T15:26:31.620" v="2052" actId="478"/>
          <ac:spMkLst>
            <pc:docMk/>
            <pc:sldMk cId="1181679713" sldId="2147374763"/>
            <ac:spMk id="81" creationId="{3F3DC35A-5219-D79E-98A0-734354D4567F}"/>
          </ac:spMkLst>
        </pc:spChg>
        <pc:spChg chg="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82" creationId="{8D3B18C1-340C-F494-4D22-1259DEE3D073}"/>
          </ac:spMkLst>
        </pc:spChg>
        <pc:spChg chg="del">
          <ac:chgData name="Marc Benoliel" userId="6354638f-5644-4905-82fb-102461746f45" providerId="ADAL" clId="{9A9CED85-6E3B-40A6-BEBD-AC5ADAE1B6A5}" dt="2022-05-11T15:26:31.620" v="2052" actId="478"/>
          <ac:spMkLst>
            <pc:docMk/>
            <pc:sldMk cId="1181679713" sldId="2147374763"/>
            <ac:spMk id="84" creationId="{C7A5DBB3-F76F-3E3D-BD79-D3A111084DEC}"/>
          </ac:spMkLst>
        </pc:spChg>
        <pc:spChg chg="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85" creationId="{1F11F49C-D5D9-AC3C-04B6-0F17D5921205}"/>
          </ac:spMkLst>
        </pc:spChg>
        <pc:spChg chg="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87" creationId="{C4E2200A-B7BA-D218-E4B4-1153AF02326F}"/>
          </ac:spMkLst>
        </pc:spChg>
        <pc:spChg chg="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88" creationId="{EB56D18D-3881-D1AA-92CC-74B69626B27C}"/>
          </ac:spMkLst>
        </pc:spChg>
        <pc:spChg chg="del">
          <ac:chgData name="Marc Benoliel" userId="6354638f-5644-4905-82fb-102461746f45" providerId="ADAL" clId="{9A9CED85-6E3B-40A6-BEBD-AC5ADAE1B6A5}" dt="2022-05-11T15:26:31.620" v="2052" actId="478"/>
          <ac:spMkLst>
            <pc:docMk/>
            <pc:sldMk cId="1181679713" sldId="2147374763"/>
            <ac:spMk id="95" creationId="{67A5319D-9274-BFF8-FD40-09F790F554FB}"/>
          </ac:spMkLst>
        </pc:spChg>
        <pc:spChg chg="del">
          <ac:chgData name="Marc Benoliel" userId="6354638f-5644-4905-82fb-102461746f45" providerId="ADAL" clId="{9A9CED85-6E3B-40A6-BEBD-AC5ADAE1B6A5}" dt="2022-05-11T15:26:31.620" v="2052" actId="478"/>
          <ac:spMkLst>
            <pc:docMk/>
            <pc:sldMk cId="1181679713" sldId="2147374763"/>
            <ac:spMk id="96" creationId="{3F1B7350-3524-91BB-8BB1-47E08DFC41CA}"/>
          </ac:spMkLst>
        </pc:spChg>
        <pc:spChg chg="del">
          <ac:chgData name="Marc Benoliel" userId="6354638f-5644-4905-82fb-102461746f45" providerId="ADAL" clId="{9A9CED85-6E3B-40A6-BEBD-AC5ADAE1B6A5}" dt="2022-05-11T15:26:31.620" v="2052" actId="478"/>
          <ac:spMkLst>
            <pc:docMk/>
            <pc:sldMk cId="1181679713" sldId="2147374763"/>
            <ac:spMk id="97" creationId="{4E1851B7-D2D0-2005-D70C-967F73B1AC96}"/>
          </ac:spMkLst>
        </pc:spChg>
        <pc:spChg chg="del">
          <ac:chgData name="Marc Benoliel" userId="6354638f-5644-4905-82fb-102461746f45" providerId="ADAL" clId="{9A9CED85-6E3B-40A6-BEBD-AC5ADAE1B6A5}" dt="2022-05-11T15:26:31.620" v="2052" actId="478"/>
          <ac:spMkLst>
            <pc:docMk/>
            <pc:sldMk cId="1181679713" sldId="2147374763"/>
            <ac:spMk id="98" creationId="{447BD699-521F-743B-0BB1-191B61F2E529}"/>
          </ac:spMkLst>
        </pc:spChg>
        <pc:spChg chg="del">
          <ac:chgData name="Marc Benoliel" userId="6354638f-5644-4905-82fb-102461746f45" providerId="ADAL" clId="{9A9CED85-6E3B-40A6-BEBD-AC5ADAE1B6A5}" dt="2022-05-11T15:26:31.620" v="2052" actId="478"/>
          <ac:spMkLst>
            <pc:docMk/>
            <pc:sldMk cId="1181679713" sldId="2147374763"/>
            <ac:spMk id="102" creationId="{FFEE0E1C-FAD5-7979-D43B-D5354684F0FE}"/>
          </ac:spMkLst>
        </pc:spChg>
        <pc:spChg chg="del">
          <ac:chgData name="Marc Benoliel" userId="6354638f-5644-4905-82fb-102461746f45" providerId="ADAL" clId="{9A9CED85-6E3B-40A6-BEBD-AC5ADAE1B6A5}" dt="2022-05-11T15:26:31.620" v="2052" actId="478"/>
          <ac:spMkLst>
            <pc:docMk/>
            <pc:sldMk cId="1181679713" sldId="2147374763"/>
            <ac:spMk id="104" creationId="{DB9D408C-8394-F4ED-78C4-85C638FB5014}"/>
          </ac:spMkLst>
        </pc:spChg>
        <pc:spChg chg="del">
          <ac:chgData name="Marc Benoliel" userId="6354638f-5644-4905-82fb-102461746f45" providerId="ADAL" clId="{9A9CED85-6E3B-40A6-BEBD-AC5ADAE1B6A5}" dt="2022-05-11T15:26:31.620" v="2052" actId="478"/>
          <ac:spMkLst>
            <pc:docMk/>
            <pc:sldMk cId="1181679713" sldId="2147374763"/>
            <ac:spMk id="106" creationId="{DC2009C7-E40D-1EA9-7E91-950263076CFA}"/>
          </ac:spMkLst>
        </pc:spChg>
        <pc:spChg chg="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07" creationId="{F14FC514-BDBC-7629-938A-0FAF1987EFCC}"/>
          </ac:spMkLst>
        </pc:spChg>
        <pc:spChg chg="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08" creationId="{573B3073-B3B5-91CA-D196-E0F029B56A74}"/>
          </ac:spMkLst>
        </pc:spChg>
        <pc:spChg chg="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09" creationId="{61D6461A-F08D-D2AD-EB6D-C99B73BAACF4}"/>
          </ac:spMkLst>
        </pc:spChg>
        <pc:spChg chg="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10" creationId="{0AC20886-6D44-F7E8-CCCE-3384064E8F0F}"/>
          </ac:spMkLst>
        </pc:spChg>
        <pc:spChg chg="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11" creationId="{EBCA174C-838E-5B3C-1935-D15636D80BF4}"/>
          </ac:spMkLst>
        </pc:spChg>
        <pc:spChg chg="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12" creationId="{C4AD2A1E-1BBF-C34C-AC9B-7C4881888B36}"/>
          </ac:spMkLst>
        </pc:spChg>
        <pc:spChg chg="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13" creationId="{AD4FD56C-7DA8-2D31-B312-B14F31D5248E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18" creationId="{F70852BD-2591-5185-66E9-654886EFE762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19" creationId="{2ACC8764-7D2B-E36D-3C0A-A2B9841E9921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22" creationId="{674497FE-41AE-D56A-D362-50C94FC28299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24" creationId="{CF3F7C44-8AF3-A685-A84F-4C573C2F52D9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25" creationId="{6820125E-3AA0-26E2-653A-4FB34B308232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26" creationId="{3FE0E167-B847-C19A-DB00-7D9620ABE39B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27" creationId="{91AF6AAA-8D69-ADB1-3185-1E3743E8EA38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28" creationId="{4175B7D8-A3FC-E519-B6AD-9ACFCB4685ED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29" creationId="{C18FC638-B6B5-CB3B-35FD-727CB0C9DC37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30" creationId="{D5F1B5E4-0615-C998-5120-B3F3AEEBC603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32" creationId="{F3406510-1D68-4A3B-B004-4E858C497706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33" creationId="{331A41CC-575B-E28A-27E6-872A111BA978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34" creationId="{5A5E20F7-C878-CA19-7DDC-061220B242E4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35" creationId="{17C1B6E4-5E9D-3379-53C2-9696FABA6565}"/>
          </ac:spMkLst>
        </pc:spChg>
        <pc:spChg chg="add mod">
          <ac:chgData name="Marc Benoliel" userId="6354638f-5644-4905-82fb-102461746f45" providerId="ADAL" clId="{9A9CED85-6E3B-40A6-BEBD-AC5ADAE1B6A5}" dt="2022-05-11T15:28:08.239" v="2098" actId="1076"/>
          <ac:spMkLst>
            <pc:docMk/>
            <pc:sldMk cId="1181679713" sldId="2147374763"/>
            <ac:spMk id="136" creationId="{8A85F7C8-EF12-E1BF-ACE0-CDC8E61CBA16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37" creationId="{94219EAD-1250-7398-132D-0AABDC5ADBC5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38" creationId="{2D222BA1-3900-85D1-8F63-BED3618AA306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39" creationId="{1B3C3A0F-C84E-E254-E719-5EF04CDE80E5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40" creationId="{0C251422-F8BF-DDA2-86D0-93E5D9D7DEFB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41" creationId="{5B182DEE-3325-8A2E-44AE-51C6DA3CD41A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42" creationId="{223150BE-90F7-04F3-8543-5718CA9C410E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43" creationId="{BC0D6CC2-3F51-8BF4-89DF-EA45931EB5C7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44" creationId="{985A278D-4A21-A448-8C1F-1606D6F0ACB0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45" creationId="{275471D5-0370-AFDF-9C05-D57AFFE56F6D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46" creationId="{7C5891C5-7F94-7700-3D55-74429B7E3E40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47" creationId="{F8318101-81CE-C9F9-498F-9F7EFC83C661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48" creationId="{8E8FC866-501B-F539-5241-33EBFA8B9012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49" creationId="{A412C5CE-B843-5614-032A-020CBE5BB788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50" creationId="{CA03123B-2A17-8EA2-578F-4ECA4246E02D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51" creationId="{5DD89DC5-8985-0726-0F66-B8E7459825CD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52" creationId="{1854CB60-A202-3629-D70D-5695955CE489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53" creationId="{50818187-BF4E-7F71-7CC8-68651937BE19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54" creationId="{DAB8ED8A-6E52-0982-2C16-2A3F88AE4271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55" creationId="{62287E7C-366B-6522-620C-A3457C5AD249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56" creationId="{A53E86C9-09B9-2D05-26A3-B4C7E3992402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57" creationId="{C5379AEF-BC53-ABD7-A025-F78C6FDDB22E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58" creationId="{E71E0CD1-E00C-83EC-3665-0D6698B97D73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59" creationId="{33EA6ADE-EFE7-A21A-347D-ACB36AD72EFF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60" creationId="{9C41F0C0-6C7A-A577-5EA9-FF2D8A45F442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61" creationId="{F5A225C8-C357-081C-5D21-9A4075FB3572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62" creationId="{8A6F4D4B-1B76-22F4-B960-87978AA2BEB9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63" creationId="{B2A2D611-D086-DED1-16DA-443BFD6F1271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64" creationId="{15F30AFF-222A-E3FD-D8B0-83CC81A83B11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65" creationId="{739D4A68-23CE-558D-F601-980D99E940F3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66" creationId="{870DF8F3-299B-D9EC-F415-B2BD193C86F4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67" creationId="{577C4E02-6C10-8F82-F66C-D88D329F181E}"/>
          </ac:spMkLst>
        </pc:spChg>
        <pc:spChg chg="add mod">
          <ac:chgData name="Marc Benoliel" userId="6354638f-5644-4905-82fb-102461746f45" providerId="ADAL" clId="{9A9CED85-6E3B-40A6-BEBD-AC5ADAE1B6A5}" dt="2022-05-11T15:26:53.015" v="2056"/>
          <ac:spMkLst>
            <pc:docMk/>
            <pc:sldMk cId="1181679713" sldId="2147374763"/>
            <ac:spMk id="168" creationId="{9D2E047F-DD53-6DCD-0554-91F41056A82A}"/>
          </ac:spMkLst>
        </pc:spChg>
        <pc:spChg chg="add mod">
          <ac:chgData name="Marc Benoliel" userId="6354638f-5644-4905-82fb-102461746f45" providerId="ADAL" clId="{9A9CED85-6E3B-40A6-BEBD-AC5ADAE1B6A5}" dt="2022-05-11T15:27:45.783" v="2084" actId="1076"/>
          <ac:spMkLst>
            <pc:docMk/>
            <pc:sldMk cId="1181679713" sldId="2147374763"/>
            <ac:spMk id="169" creationId="{051948ED-B7DD-5FC0-ED38-C2D99D86DC90}"/>
          </ac:spMkLst>
        </pc:spChg>
        <pc:grpChg chg="del">
          <ac:chgData name="Marc Benoliel" userId="6354638f-5644-4905-82fb-102461746f45" providerId="ADAL" clId="{9A9CED85-6E3B-40A6-BEBD-AC5ADAE1B6A5}" dt="2022-05-11T15:26:31.620" v="2052" actId="478"/>
          <ac:grpSpMkLst>
            <pc:docMk/>
            <pc:sldMk cId="1181679713" sldId="2147374763"/>
            <ac:grpSpMk id="42" creationId="{BB4F2FD9-F0BD-8E91-EEBD-F3C16F95EDE8}"/>
          </ac:grpSpMkLst>
        </pc:grpChg>
        <pc:grpChg chg="del">
          <ac:chgData name="Marc Benoliel" userId="6354638f-5644-4905-82fb-102461746f45" providerId="ADAL" clId="{9A9CED85-6E3B-40A6-BEBD-AC5ADAE1B6A5}" dt="2022-05-11T15:26:31.620" v="2052" actId="478"/>
          <ac:grpSpMkLst>
            <pc:docMk/>
            <pc:sldMk cId="1181679713" sldId="2147374763"/>
            <ac:grpSpMk id="45" creationId="{FAF9300C-6E27-C892-2255-727D0FE26F31}"/>
          </ac:grpSpMkLst>
        </pc:grpChg>
        <pc:grpChg chg="del">
          <ac:chgData name="Marc Benoliel" userId="6354638f-5644-4905-82fb-102461746f45" providerId="ADAL" clId="{9A9CED85-6E3B-40A6-BEBD-AC5ADAE1B6A5}" dt="2022-05-11T15:26:31.620" v="2052" actId="478"/>
          <ac:grpSpMkLst>
            <pc:docMk/>
            <pc:sldMk cId="1181679713" sldId="2147374763"/>
            <ac:grpSpMk id="51" creationId="{4F2C829F-3EDD-1115-D340-20A4760182D7}"/>
          </ac:grpSpMkLst>
        </pc:grpChg>
        <pc:grpChg chg="del">
          <ac:chgData name="Marc Benoliel" userId="6354638f-5644-4905-82fb-102461746f45" providerId="ADAL" clId="{9A9CED85-6E3B-40A6-BEBD-AC5ADAE1B6A5}" dt="2022-05-11T15:26:31.620" v="2052" actId="478"/>
          <ac:grpSpMkLst>
            <pc:docMk/>
            <pc:sldMk cId="1181679713" sldId="2147374763"/>
            <ac:grpSpMk id="56" creationId="{B6DDEF21-64CD-DB1D-9519-35259CC23D9F}"/>
          </ac:grpSpMkLst>
        </pc:grpChg>
        <pc:grpChg chg="del">
          <ac:chgData name="Marc Benoliel" userId="6354638f-5644-4905-82fb-102461746f45" providerId="ADAL" clId="{9A9CED85-6E3B-40A6-BEBD-AC5ADAE1B6A5}" dt="2022-05-11T15:26:31.620" v="2052" actId="478"/>
          <ac:grpSpMkLst>
            <pc:docMk/>
            <pc:sldMk cId="1181679713" sldId="2147374763"/>
            <ac:grpSpMk id="63" creationId="{40BAC304-E375-FC08-45BC-2B630AA0173D}"/>
          </ac:grpSpMkLst>
        </pc:grpChg>
        <pc:grpChg chg="del">
          <ac:chgData name="Marc Benoliel" userId="6354638f-5644-4905-82fb-102461746f45" providerId="ADAL" clId="{9A9CED85-6E3B-40A6-BEBD-AC5ADAE1B6A5}" dt="2022-05-11T15:26:31.620" v="2052" actId="478"/>
          <ac:grpSpMkLst>
            <pc:docMk/>
            <pc:sldMk cId="1181679713" sldId="2147374763"/>
            <ac:grpSpMk id="69" creationId="{51E6F319-CA32-CA1A-9D23-79E542E203A9}"/>
          </ac:grpSpMkLst>
        </pc:grpChg>
        <pc:grpChg chg="add mod">
          <ac:chgData name="Marc Benoliel" userId="6354638f-5644-4905-82fb-102461746f45" providerId="ADAL" clId="{9A9CED85-6E3B-40A6-BEBD-AC5ADAE1B6A5}" dt="2022-05-11T15:26:53.015" v="2056"/>
          <ac:grpSpMkLst>
            <pc:docMk/>
            <pc:sldMk cId="1181679713" sldId="2147374763"/>
            <ac:grpSpMk id="72" creationId="{AC612AA4-6046-6D17-7C7E-8B5A9D3D338D}"/>
          </ac:grpSpMkLst>
        </pc:grpChg>
        <pc:picChg chg="mod">
          <ac:chgData name="Marc Benoliel" userId="6354638f-5644-4905-82fb-102461746f45" providerId="ADAL" clId="{9A9CED85-6E3B-40A6-BEBD-AC5ADAE1B6A5}" dt="2022-05-11T15:27:50.722" v="2096" actId="1036"/>
          <ac:picMkLst>
            <pc:docMk/>
            <pc:sldMk cId="1181679713" sldId="2147374763"/>
            <ac:picMk id="33" creationId="{E2540988-7344-844D-A192-731AAAF3B605}"/>
          </ac:picMkLst>
        </pc:picChg>
        <pc:picChg chg="del">
          <ac:chgData name="Marc Benoliel" userId="6354638f-5644-4905-82fb-102461746f45" providerId="ADAL" clId="{9A9CED85-6E3B-40A6-BEBD-AC5ADAE1B6A5}" dt="2022-05-11T15:26:31.620" v="2052" actId="478"/>
          <ac:picMkLst>
            <pc:docMk/>
            <pc:sldMk cId="1181679713" sldId="2147374763"/>
            <ac:picMk id="83" creationId="{4E1FCDF5-71A1-5B19-6282-A4FA178C9AB1}"/>
          </ac:picMkLst>
        </pc:picChg>
        <pc:picChg chg="mod">
          <ac:chgData name="Marc Benoliel" userId="6354638f-5644-4905-82fb-102461746f45" providerId="ADAL" clId="{9A9CED85-6E3B-40A6-BEBD-AC5ADAE1B6A5}" dt="2022-05-11T15:26:36.037" v="2053" actId="1076"/>
          <ac:picMkLst>
            <pc:docMk/>
            <pc:sldMk cId="1181679713" sldId="2147374763"/>
            <ac:picMk id="86" creationId="{9CFDBCD7-D3D7-0809-F0DD-45A8444AA80A}"/>
          </ac:picMkLst>
        </pc:picChg>
        <pc:picChg chg="del">
          <ac:chgData name="Marc Benoliel" userId="6354638f-5644-4905-82fb-102461746f45" providerId="ADAL" clId="{9A9CED85-6E3B-40A6-BEBD-AC5ADAE1B6A5}" dt="2022-05-11T15:26:31.620" v="2052" actId="478"/>
          <ac:picMkLst>
            <pc:docMk/>
            <pc:sldMk cId="1181679713" sldId="2147374763"/>
            <ac:picMk id="99" creationId="{5EA80E19-6A2A-7BCB-90C1-6A97CE7DF923}"/>
          </ac:picMkLst>
        </pc:picChg>
        <pc:picChg chg="del">
          <ac:chgData name="Marc Benoliel" userId="6354638f-5644-4905-82fb-102461746f45" providerId="ADAL" clId="{9A9CED85-6E3B-40A6-BEBD-AC5ADAE1B6A5}" dt="2022-05-11T15:26:31.620" v="2052" actId="478"/>
          <ac:picMkLst>
            <pc:docMk/>
            <pc:sldMk cId="1181679713" sldId="2147374763"/>
            <ac:picMk id="100" creationId="{6A1C2934-A0A5-2909-AFEE-F55EB848AD6A}"/>
          </ac:picMkLst>
        </pc:picChg>
        <pc:picChg chg="del">
          <ac:chgData name="Marc Benoliel" userId="6354638f-5644-4905-82fb-102461746f45" providerId="ADAL" clId="{9A9CED85-6E3B-40A6-BEBD-AC5ADAE1B6A5}" dt="2022-05-11T15:26:31.620" v="2052" actId="478"/>
          <ac:picMkLst>
            <pc:docMk/>
            <pc:sldMk cId="1181679713" sldId="2147374763"/>
            <ac:picMk id="101" creationId="{B8815572-636B-1FD4-9E94-760E1E561886}"/>
          </ac:picMkLst>
        </pc:picChg>
        <pc:picChg chg="del">
          <ac:chgData name="Marc Benoliel" userId="6354638f-5644-4905-82fb-102461746f45" providerId="ADAL" clId="{9A9CED85-6E3B-40A6-BEBD-AC5ADAE1B6A5}" dt="2022-05-11T15:26:31.620" v="2052" actId="478"/>
          <ac:picMkLst>
            <pc:docMk/>
            <pc:sldMk cId="1181679713" sldId="2147374763"/>
            <ac:picMk id="103" creationId="{ACD40855-87A8-5071-7795-66F4BAD31D6B}"/>
          </ac:picMkLst>
        </pc:picChg>
        <pc:picChg chg="del">
          <ac:chgData name="Marc Benoliel" userId="6354638f-5644-4905-82fb-102461746f45" providerId="ADAL" clId="{9A9CED85-6E3B-40A6-BEBD-AC5ADAE1B6A5}" dt="2022-05-11T15:26:31.620" v="2052" actId="478"/>
          <ac:picMkLst>
            <pc:docMk/>
            <pc:sldMk cId="1181679713" sldId="2147374763"/>
            <ac:picMk id="105" creationId="{BD603BDB-C999-73E1-6579-5833CB9A4482}"/>
          </ac:picMkLst>
        </pc:picChg>
        <pc:cxnChg chg="mod">
          <ac:chgData name="Marc Benoliel" userId="6354638f-5644-4905-82fb-102461746f45" providerId="ADAL" clId="{9A9CED85-6E3B-40A6-BEBD-AC5ADAE1B6A5}" dt="2022-05-11T15:26:53.015" v="2056"/>
          <ac:cxnSpMkLst>
            <pc:docMk/>
            <pc:sldMk cId="1181679713" sldId="2147374763"/>
            <ac:cxnSpMk id="89" creationId="{7E4DE43D-2D27-5AFB-ABAE-0D6850877F16}"/>
          </ac:cxnSpMkLst>
        </pc:cxnChg>
        <pc:cxnChg chg="mod">
          <ac:chgData name="Marc Benoliel" userId="6354638f-5644-4905-82fb-102461746f45" providerId="ADAL" clId="{9A9CED85-6E3B-40A6-BEBD-AC5ADAE1B6A5}" dt="2022-05-11T15:26:53.015" v="2056"/>
          <ac:cxnSpMkLst>
            <pc:docMk/>
            <pc:sldMk cId="1181679713" sldId="2147374763"/>
            <ac:cxnSpMk id="90" creationId="{B381268D-26C8-5BFA-B4BE-5DB75DE19502}"/>
          </ac:cxnSpMkLst>
        </pc:cxnChg>
        <pc:cxnChg chg="mod">
          <ac:chgData name="Marc Benoliel" userId="6354638f-5644-4905-82fb-102461746f45" providerId="ADAL" clId="{9A9CED85-6E3B-40A6-BEBD-AC5ADAE1B6A5}" dt="2022-05-11T15:26:53.015" v="2056"/>
          <ac:cxnSpMkLst>
            <pc:docMk/>
            <pc:sldMk cId="1181679713" sldId="2147374763"/>
            <ac:cxnSpMk id="91" creationId="{A495C9CC-5E1E-C566-7D17-71BA0DD63BD6}"/>
          </ac:cxnSpMkLst>
        </pc:cxnChg>
        <pc:cxnChg chg="mod">
          <ac:chgData name="Marc Benoliel" userId="6354638f-5644-4905-82fb-102461746f45" providerId="ADAL" clId="{9A9CED85-6E3B-40A6-BEBD-AC5ADAE1B6A5}" dt="2022-05-11T15:26:53.015" v="2056"/>
          <ac:cxnSpMkLst>
            <pc:docMk/>
            <pc:sldMk cId="1181679713" sldId="2147374763"/>
            <ac:cxnSpMk id="92" creationId="{C685F2D5-0D9C-2431-AD0E-7E0C952AB3B8}"/>
          </ac:cxnSpMkLst>
        </pc:cxnChg>
        <pc:cxnChg chg="mod">
          <ac:chgData name="Marc Benoliel" userId="6354638f-5644-4905-82fb-102461746f45" providerId="ADAL" clId="{9A9CED85-6E3B-40A6-BEBD-AC5ADAE1B6A5}" dt="2022-05-11T15:26:53.015" v="2056"/>
          <ac:cxnSpMkLst>
            <pc:docMk/>
            <pc:sldMk cId="1181679713" sldId="2147374763"/>
            <ac:cxnSpMk id="93" creationId="{2F91E4B0-F0E8-E75E-CBED-AD67EEDEF409}"/>
          </ac:cxnSpMkLst>
        </pc:cxnChg>
        <pc:cxnChg chg="mod">
          <ac:chgData name="Marc Benoliel" userId="6354638f-5644-4905-82fb-102461746f45" providerId="ADAL" clId="{9A9CED85-6E3B-40A6-BEBD-AC5ADAE1B6A5}" dt="2022-05-11T15:26:53.015" v="2056"/>
          <ac:cxnSpMkLst>
            <pc:docMk/>
            <pc:sldMk cId="1181679713" sldId="2147374763"/>
            <ac:cxnSpMk id="94" creationId="{E83F9C87-E5B0-6FBD-08B7-9E4AE44F23CC}"/>
          </ac:cxnSpMkLst>
        </pc:cxnChg>
        <pc:cxnChg chg="mod">
          <ac:chgData name="Marc Benoliel" userId="6354638f-5644-4905-82fb-102461746f45" providerId="ADAL" clId="{9A9CED85-6E3B-40A6-BEBD-AC5ADAE1B6A5}" dt="2022-05-11T15:26:53.015" v="2056"/>
          <ac:cxnSpMkLst>
            <pc:docMk/>
            <pc:sldMk cId="1181679713" sldId="2147374763"/>
            <ac:cxnSpMk id="114" creationId="{15A1BB8A-17DC-C3F4-97E3-FDB9457B26FE}"/>
          </ac:cxnSpMkLst>
        </pc:cxnChg>
        <pc:cxnChg chg="mod">
          <ac:chgData name="Marc Benoliel" userId="6354638f-5644-4905-82fb-102461746f45" providerId="ADAL" clId="{9A9CED85-6E3B-40A6-BEBD-AC5ADAE1B6A5}" dt="2022-05-11T15:26:53.015" v="2056"/>
          <ac:cxnSpMkLst>
            <pc:docMk/>
            <pc:sldMk cId="1181679713" sldId="2147374763"/>
            <ac:cxnSpMk id="115" creationId="{F56F6FA1-3FF0-0E0A-78C6-DF313C0D74E0}"/>
          </ac:cxnSpMkLst>
        </pc:cxnChg>
        <pc:cxnChg chg="mod">
          <ac:chgData name="Marc Benoliel" userId="6354638f-5644-4905-82fb-102461746f45" providerId="ADAL" clId="{9A9CED85-6E3B-40A6-BEBD-AC5ADAE1B6A5}" dt="2022-05-11T15:26:53.015" v="2056"/>
          <ac:cxnSpMkLst>
            <pc:docMk/>
            <pc:sldMk cId="1181679713" sldId="2147374763"/>
            <ac:cxnSpMk id="116" creationId="{ADDD15F0-4679-CF62-0983-83076326BA6B}"/>
          </ac:cxnSpMkLst>
        </pc:cxnChg>
        <pc:cxnChg chg="mod">
          <ac:chgData name="Marc Benoliel" userId="6354638f-5644-4905-82fb-102461746f45" providerId="ADAL" clId="{9A9CED85-6E3B-40A6-BEBD-AC5ADAE1B6A5}" dt="2022-05-11T15:26:53.015" v="2056"/>
          <ac:cxnSpMkLst>
            <pc:docMk/>
            <pc:sldMk cId="1181679713" sldId="2147374763"/>
            <ac:cxnSpMk id="117" creationId="{78B08DBF-B8C3-C68E-7447-AB0DF24BE369}"/>
          </ac:cxnSpMkLst>
        </pc:cxnChg>
        <pc:cxnChg chg="add mod">
          <ac:chgData name="Marc Benoliel" userId="6354638f-5644-4905-82fb-102461746f45" providerId="ADAL" clId="{9A9CED85-6E3B-40A6-BEBD-AC5ADAE1B6A5}" dt="2022-05-11T15:26:53.015" v="2056"/>
          <ac:cxnSpMkLst>
            <pc:docMk/>
            <pc:sldMk cId="1181679713" sldId="2147374763"/>
            <ac:cxnSpMk id="120" creationId="{C353BA0A-437B-CB8D-D2E1-10EB153472EC}"/>
          </ac:cxnSpMkLst>
        </pc:cxnChg>
        <pc:cxnChg chg="add mod">
          <ac:chgData name="Marc Benoliel" userId="6354638f-5644-4905-82fb-102461746f45" providerId="ADAL" clId="{9A9CED85-6E3B-40A6-BEBD-AC5ADAE1B6A5}" dt="2022-05-11T15:26:53.015" v="2056"/>
          <ac:cxnSpMkLst>
            <pc:docMk/>
            <pc:sldMk cId="1181679713" sldId="2147374763"/>
            <ac:cxnSpMk id="121" creationId="{6AAD6C4C-7829-DF09-A745-1C1D77EDE2E0}"/>
          </ac:cxnSpMkLst>
        </pc:cxnChg>
        <pc:cxnChg chg="add mod">
          <ac:chgData name="Marc Benoliel" userId="6354638f-5644-4905-82fb-102461746f45" providerId="ADAL" clId="{9A9CED85-6E3B-40A6-BEBD-AC5ADAE1B6A5}" dt="2022-05-11T15:26:53.015" v="2056"/>
          <ac:cxnSpMkLst>
            <pc:docMk/>
            <pc:sldMk cId="1181679713" sldId="2147374763"/>
            <ac:cxnSpMk id="123" creationId="{17DBA9D3-5F8F-670B-D477-F92EE4264EF1}"/>
          </ac:cxnSpMkLst>
        </pc:cxnChg>
        <pc:cxnChg chg="add mod">
          <ac:chgData name="Marc Benoliel" userId="6354638f-5644-4905-82fb-102461746f45" providerId="ADAL" clId="{9A9CED85-6E3B-40A6-BEBD-AC5ADAE1B6A5}" dt="2022-05-11T15:26:53.015" v="2056"/>
          <ac:cxnSpMkLst>
            <pc:docMk/>
            <pc:sldMk cId="1181679713" sldId="2147374763"/>
            <ac:cxnSpMk id="131" creationId="{146DCD34-E577-106F-3869-F718352B5953}"/>
          </ac:cxnSpMkLst>
        </pc:cxnChg>
      </pc:sldChg>
      <pc:sldChg chg="add del">
        <pc:chgData name="Marc Benoliel" userId="6354638f-5644-4905-82fb-102461746f45" providerId="ADAL" clId="{9A9CED85-6E3B-40A6-BEBD-AC5ADAE1B6A5}" dt="2022-05-11T15:26:43.675" v="2055"/>
        <pc:sldMkLst>
          <pc:docMk/>
          <pc:sldMk cId="2096241045" sldId="214737476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646722-25C7-4036-90C1-28C8707D5298}" type="datetimeFigureOut">
              <a:rPr lang="fr-FR" smtClean="0"/>
              <a:t>12/05/2022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0F234-111E-4A5B-A208-97C9241573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2572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Présentation à utiliser pour des clients du </a:t>
            </a:r>
            <a:r>
              <a:rPr lang="fr-FR" b="1">
                <a:solidFill>
                  <a:srgbClr val="FF0000"/>
                </a:solidFill>
              </a:rPr>
              <a:t>secteur public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0F234-111E-4A5B-A208-97C9241573B0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5593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>
                <a:solidFill>
                  <a:schemeClr val="bg1"/>
                </a:solidFill>
              </a:rPr>
              <a:t>DEMO : https://aix-en-provence.opendatasoft.com/pages/home0/?stage_theme=true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74A1B-5F4B-4A58-895F-71BB5536ECC6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1920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Ajouter : Services aux usagers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74A1B-5F4B-4A58-895F-71BB5536ECC6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321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Ajouter : Services aux usagers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74A1B-5F4B-4A58-895F-71BB5536ECC6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9019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Ajouter : Services aux usagers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74A1B-5F4B-4A58-895F-71BB5536ECC6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169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0F234-111E-4A5B-A208-97C9241573B0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3491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Mettre à jour les logos avec ceux des collectivités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867E0-A7D2-4F4F-ACDE-1436BD2CB3D3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7791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0F234-111E-4A5B-A208-97C9241573B0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1642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i="1" dirty="0"/>
              <a:t>OK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D71FE-96B1-A048-896D-5CDF2C0D344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547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OK - La complémentarité de nos filiales et leurs expertises respectives amènent aujourd’hui REEL IT à se distinguer par son </a:t>
            </a:r>
            <a:r>
              <a:rPr lang="fr-FR" sz="1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hypercompétence</a:t>
            </a:r>
            <a:r>
              <a:rPr lang="fr-FR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sa </a:t>
            </a:r>
            <a:r>
              <a:rPr lang="fr-FR" sz="1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polyvalence et son dynamisme.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Ces trois qualités nous permettent d’apporter à nos clients les meilleures solutions pour leur digitalisation des organes critiques de leur organisation.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Leurs produits, services, infrastructure, organisations, CRM, </a:t>
            </a:r>
            <a:r>
              <a:rPr lang="fr-FR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communication, Go to </a:t>
            </a:r>
            <a:r>
              <a:rPr lang="fr-FR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fr-FR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arket</a:t>
            </a:r>
            <a:r>
              <a:rPr lang="fr-F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KPI… tous ces éléments peuvent être digitalisés pour obtenir le meilleur levier de transformation digitale.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La cohésion entre nos différentes filiales est notre force pour faire face à la complexité et à l’ampleur de tous les projets que nous abordons.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0F234-111E-4A5B-A208-97C9241573B0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0318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0F234-111E-4A5B-A208-97C9241573B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8774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0F234-111E-4A5B-A208-97C9241573B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2008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0F234-111E-4A5B-A208-97C9241573B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773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0F234-111E-4A5B-A208-97C9241573B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8975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194DC62-24DC-4AC0-A99D-58FE151E3E60}" type="datetime1">
              <a:rPr lang="fr-FR" smtClean="0"/>
              <a:t>12/05/2022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 sz="1100"/>
              <a:t>Titre de la présentation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287CA-3E72-4A91-B59B-B69F40801570}" type="slidenum">
              <a:rPr lang="en-GB" sz="1100"/>
              <a:pPr/>
              <a:t>12</a:t>
            </a:fld>
            <a:endParaRPr lang="en-GB" sz="1100"/>
          </a:p>
        </p:txBody>
      </p:sp>
    </p:spTree>
    <p:extLst>
      <p:ext uri="{BB962C8B-B14F-4D97-AF65-F5344CB8AC3E}">
        <p14:creationId xmlns:p14="http://schemas.microsoft.com/office/powerpoint/2010/main" val="920758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194DC62-24DC-4AC0-A99D-58FE151E3E60}" type="datetime1">
              <a:rPr lang="fr-FR" smtClean="0"/>
              <a:t>12/05/2022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 sz="1100"/>
              <a:t>Titre de la présentation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287CA-3E72-4A91-B59B-B69F40801570}" type="slidenum">
              <a:rPr lang="en-GB" sz="1100"/>
              <a:pPr/>
              <a:t>13</a:t>
            </a:fld>
            <a:endParaRPr lang="en-GB" sz="1100"/>
          </a:p>
        </p:txBody>
      </p:sp>
    </p:spTree>
    <p:extLst>
      <p:ext uri="{BB962C8B-B14F-4D97-AF65-F5344CB8AC3E}">
        <p14:creationId xmlns:p14="http://schemas.microsoft.com/office/powerpoint/2010/main" val="2330785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Subtitle">
    <p:bg>
      <p:bgPr>
        <a:blipFill rotWithShape="1">
          <a:blip r:embed="rId2">
            <a:alphaModFix amt="3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7014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E54EEF-49A8-481B-ACA0-AA81D9724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AA75A7-189A-43EA-A79D-A1CFC5955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0044D3D-6491-4B5E-A8CC-93A7FBBCD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D9704D5-B226-446F-A264-8EC2E520E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E369-E68C-4F6D-B385-217EA59BDD77}" type="datetimeFigureOut">
              <a:rPr lang="fr-FR" smtClean="0"/>
              <a:t>12/05/2022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9A54ABC-B7F4-493D-AF17-1E445B155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CEC0B99-1E9D-4D0C-AB61-C5826D5AF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FAEC48-3D24-4E1A-B4E0-ED4B2DE204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4380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8BEBB3-E4A0-4498-B8CF-593D3C9D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5A298F1-2C14-4691-865E-5F7C2BF6A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E5FD7B6-DC6A-4C61-BB7E-5F8FD8AE32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10D62E3-40B2-43D5-84A5-C993749EFF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E369-E68C-4F6D-B385-217EA59BDD77}" type="datetimeFigureOut">
              <a:rPr lang="fr-FR" smtClean="0"/>
              <a:t>12/05/2022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67255D7-FDD9-4466-B24E-D4E91F482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FFAF4FC-641C-4037-8F78-81C51E4F4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FAEC48-3D24-4E1A-B4E0-ED4B2DE204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160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DE9631-1569-47E6-A5DF-A35705FB2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3221959-7A5A-49D6-9097-A4D986BAD7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C848D8-9A58-488B-ADC1-E461489E1B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E369-E68C-4F6D-B385-217EA59BDD77}" type="datetimeFigureOut">
              <a:rPr lang="fr-FR" smtClean="0"/>
              <a:t>12/05/2022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21A42F-030C-46CD-9AE2-FC31E3316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EF2C8D-9885-48AD-ACCD-A67C660A6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FAEC48-3D24-4E1A-B4E0-ED4B2DE204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4845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F0FBFA4-45A7-4435-9068-0EAEA7E8C1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8CE01E5-5B6D-4A93-ACA1-27BAED88A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49C9EE-7235-49DA-9CBB-0D59BBE5E9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E369-E68C-4F6D-B385-217EA59BDD77}" type="datetimeFigureOut">
              <a:rPr lang="fr-FR" smtClean="0"/>
              <a:t>12/05/2022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EEBDB4-0249-4CCE-933F-D5826DBB3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D2CB6C-B123-41BB-B011-EC021A6C7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FAEC48-3D24-4E1A-B4E0-ED4B2DE204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1886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551E34-5BB8-4B07-8C02-A615E921E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0FC443C-EF8F-48BD-9F09-01B39815CC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576B12-985A-42F7-821A-8E4C1EEE9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93D6-38A6-4FB4-9FFE-67121BB4FA62}" type="datetimeFigureOut">
              <a:rPr lang="fr-FR" smtClean="0"/>
              <a:t>12/05/2022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F5C884-0F7A-4D36-A7E8-4C1A1C660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4F2FE3-D386-4883-879F-F180122A1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138DF-0CEA-4F80-A666-AD214F71BB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214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C366C25-5CD7-4B23-9D21-B4410A9E61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0000" y="595116"/>
            <a:ext cx="4572000" cy="5667768"/>
          </a:xfrm>
          <a:custGeom>
            <a:avLst/>
            <a:gdLst>
              <a:gd name="connsiteX0" fmla="*/ 0 w 4572000"/>
              <a:gd name="connsiteY0" fmla="*/ 0 h 5667768"/>
              <a:gd name="connsiteX1" fmla="*/ 4572000 w 4572000"/>
              <a:gd name="connsiteY1" fmla="*/ 0 h 5667768"/>
              <a:gd name="connsiteX2" fmla="*/ 4572000 w 4572000"/>
              <a:gd name="connsiteY2" fmla="*/ 5667768 h 5667768"/>
              <a:gd name="connsiteX3" fmla="*/ 0 w 4572000"/>
              <a:gd name="connsiteY3" fmla="*/ 5667768 h 5667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5667768">
                <a:moveTo>
                  <a:pt x="0" y="0"/>
                </a:moveTo>
                <a:lnTo>
                  <a:pt x="4572000" y="0"/>
                </a:lnTo>
                <a:lnTo>
                  <a:pt x="4572000" y="5667768"/>
                </a:lnTo>
                <a:lnTo>
                  <a:pt x="0" y="5667768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3500000" scaled="1"/>
            <a:tileRect/>
          </a:gra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13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/ contenu - Liste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 userDrawn="1"/>
        </p:nvSpPr>
        <p:spPr>
          <a:xfrm>
            <a:off x="-872067" y="5139267"/>
            <a:ext cx="45719" cy="4571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1">
            <a:normAutofit fontScale="25000" lnSpcReduction="20000"/>
          </a:bodyPr>
          <a:lstStyle/>
          <a:p>
            <a:pPr algn="l">
              <a:lnSpc>
                <a:spcPct val="100000"/>
              </a:lnSpc>
            </a:pPr>
            <a:endParaRPr lang="fr-FR" sz="1200" cap="none" spc="0">
              <a:solidFill>
                <a:schemeClr val="tx1"/>
              </a:solidFill>
              <a:latin typeface="Montserrat SemiBold" panose="00000700000000000000" pitchFamily="2" charset="0"/>
              <a:ea typeface="Radikal" charset="0"/>
              <a:cs typeface="Radikal" charset="0"/>
            </a:endParaRP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792001" y="720000"/>
            <a:ext cx="7971989" cy="776311"/>
          </a:xfrm>
          <a:prstGeom prst="rect">
            <a:avLst/>
          </a:prstGeom>
        </p:spPr>
        <p:txBody>
          <a:bodyPr/>
          <a:lstStyle>
            <a:lvl1pPr>
              <a:defRPr sz="4200" b="0" i="0">
                <a:solidFill>
                  <a:schemeClr val="accent6"/>
                </a:solidFill>
                <a:latin typeface="+mj-lt"/>
                <a:ea typeface="Radikal Black" charset="0"/>
                <a:cs typeface="Radikal Black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684226F-6F39-4CDB-AB3D-6212637CD01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92000" y="1872000"/>
            <a:ext cx="9736562" cy="33284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tx2">
                  <a:lumMod val="40000"/>
                  <a:lumOff val="60000"/>
                </a:schemeClr>
              </a:buClr>
              <a:buFont typeface="Police système Courant"/>
              <a:buChar char="#"/>
              <a:defRPr lang="fr-FR" sz="2000" kern="1200" dirty="0" smtClean="0">
                <a:solidFill>
                  <a:schemeClr val="tx1"/>
                </a:solidFill>
                <a:latin typeface="Montserrat Medium" panose="00000600000000000000" pitchFamily="2" charset="0"/>
                <a:ea typeface="+mn-ea"/>
                <a:cs typeface="+mn-cs"/>
              </a:defRPr>
            </a:lvl1pPr>
            <a:lvl2pPr marL="685800" indent="-228600">
              <a:buFont typeface="Montserrat ExtraBold" panose="00000900000000000000" pitchFamily="2" charset="0"/>
              <a:buChar char="+"/>
              <a:defRPr lang="fr-FR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fr-F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6938" indent="0">
              <a:defRPr/>
            </a:lvl4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8065EC8-33FE-DA44-A4BD-715E3458AE15}"/>
              </a:ext>
            </a:extLst>
          </p:cNvPr>
          <p:cNvSpPr txBox="1"/>
          <p:nvPr userDrawn="1"/>
        </p:nvSpPr>
        <p:spPr>
          <a:xfrm>
            <a:off x="403761" y="2755075"/>
            <a:ext cx="0" cy="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1">
            <a:normAutofit fontScale="25000" lnSpcReduction="20000"/>
          </a:bodyPr>
          <a:lstStyle/>
          <a:p>
            <a:pPr algn="l">
              <a:lnSpc>
                <a:spcPct val="100000"/>
              </a:lnSpc>
            </a:pPr>
            <a:endParaRPr lang="fr-FR" sz="1200" cap="none" spc="0">
              <a:solidFill>
                <a:schemeClr val="tx1"/>
              </a:solidFill>
              <a:latin typeface="Montserrat SemiBold" panose="00000700000000000000" pitchFamily="2" charset="0"/>
              <a:ea typeface="Radikal" charset="0"/>
              <a:cs typeface="Radikal" charset="0"/>
            </a:endParaRPr>
          </a:p>
        </p:txBody>
      </p:sp>
      <p:sp>
        <p:nvSpPr>
          <p:cNvPr id="12" name="Espace réservé du numéro de diapositive 2">
            <a:extLst>
              <a:ext uri="{FF2B5EF4-FFF2-40B4-BE49-F238E27FC236}">
                <a16:creationId xmlns:a16="http://schemas.microsoft.com/office/drawing/2014/main" id="{29E027EE-E159-E94A-A189-9F5DEBBDE2C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299392" y="6240306"/>
            <a:ext cx="543046" cy="459279"/>
          </a:xfrm>
        </p:spPr>
        <p:txBody>
          <a:bodyPr anchor="ctr"/>
          <a:lstStyle/>
          <a:p>
            <a:fld id="{80CE0875-DFBA-CE4A-BF95-554C14A57D06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247D91F-8FD5-1C42-B196-39A8212E2F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000" y="540000"/>
            <a:ext cx="1152000" cy="4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64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EB4E245-EBDE-4199-895F-77D5C0789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F54AAD1-53F2-4114-8E37-0C8E4925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3F337-FF00-41E9-BC15-E5C03D73478E}"/>
              </a:ext>
            </a:extLst>
          </p:cNvPr>
          <p:cNvSpPr txBox="1">
            <a:spLocks/>
          </p:cNvSpPr>
          <p:nvPr userDrawn="1"/>
        </p:nvSpPr>
        <p:spPr>
          <a:xfrm>
            <a:off x="11681973" y="6492877"/>
            <a:ext cx="510027" cy="365125"/>
          </a:xfrm>
          <a:prstGeom prst="rect">
            <a:avLst/>
          </a:prstGeom>
          <a:solidFill>
            <a:srgbClr val="C7221F"/>
          </a:solidFill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D0FF54-C39B-4714-890A-9EB6C3AE8642}" type="slidenum">
              <a:rPr lang="fr-FR" sz="1200" smtClean="0"/>
              <a:pPr/>
              <a:t>‹N°›</a:t>
            </a:fld>
            <a:endParaRPr lang="fr-FR" sz="120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B53247E-C518-4966-A7B2-A1A3AAB6121C}"/>
              </a:ext>
            </a:extLst>
          </p:cNvPr>
          <p:cNvSpPr txBox="1"/>
          <p:nvPr userDrawn="1"/>
        </p:nvSpPr>
        <p:spPr>
          <a:xfrm>
            <a:off x="0" y="0"/>
            <a:ext cx="12192000" cy="720000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t">
            <a:noAutofit/>
          </a:bodyPr>
          <a:lstStyle/>
          <a:p>
            <a:pPr lvl="1"/>
            <a:endParaRPr lang="fr-FR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 descr="Une image contenant texte, arts de la table, signe, vaisselle&#10;&#10;Description générée automatiquement">
            <a:extLst>
              <a:ext uri="{FF2B5EF4-FFF2-40B4-BE49-F238E27FC236}">
                <a16:creationId xmlns:a16="http://schemas.microsoft.com/office/drawing/2014/main" id="{FC356703-1E77-4FD9-9261-7C82526C4D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821" y="212096"/>
            <a:ext cx="778915" cy="29580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BFD4D19-F16B-4560-914C-9F6F28D1D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74" y="136908"/>
            <a:ext cx="10515600" cy="446183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249210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">
    <p:bg>
      <p:bgPr>
        <a:blipFill rotWithShape="1">
          <a:blip r:embed="rId2">
            <a:alphaModFix amt="3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8561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0158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8195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9CE09-C744-450F-8CA1-0ED4182A5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AAEE5B6-A255-4149-90E1-7E741BD93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4BFBF7-A48D-4F1F-AE82-C96947559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E369-E68C-4F6D-B385-217EA59BDD77}" type="datetimeFigureOut">
              <a:rPr lang="fr-FR" smtClean="0"/>
              <a:t>12/05/2022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92AC1C-2EAF-44BC-B534-D6D9CD6E2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B21879-5E9A-47F3-8C28-8ECFCA6B8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FAEC48-3D24-4E1A-B4E0-ED4B2DE204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4304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734E02-29BE-4BE1-9DE2-1D242008A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E7BE50-853E-4E40-8FE6-3A493BD6D1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EA781C0-58F4-4CB5-8ACC-EDC449896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0FAF06E-14F3-4105-958B-088B79B80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E369-E68C-4F6D-B385-217EA59BDD77}" type="datetimeFigureOut">
              <a:rPr lang="fr-FR" smtClean="0"/>
              <a:t>12/05/2022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E75E97A-CE72-4B89-AC96-F31F859C3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6D2352-25D0-44BD-8ED0-6EBF0B002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FAEC48-3D24-4E1A-B4E0-ED4B2DE204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0300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6C1553-093F-4D1C-9FC9-B9B834F85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31B5876-5C22-49BA-9DA1-5BF9C8298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1F0F99B-0FF5-4F19-A354-24B1272F85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74DBE66-B6EE-4B17-B1E4-7D6BA6ABA3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3997E14-A4A0-4EB3-ADDF-BE7D4B049C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885BC15-6D7D-4CA7-AD36-BB5D76B5D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E369-E68C-4F6D-B385-217EA59BDD77}" type="datetimeFigureOut">
              <a:rPr lang="fr-FR" smtClean="0"/>
              <a:t>12/05/2022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DF75CE8-C494-4545-8830-2B6561B0F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965F088-7CC1-4526-9D54-4CD35F10E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FAEC48-3D24-4E1A-B4E0-ED4B2DE204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152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F52B14-CB44-43EE-804C-829AABF4D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6179FBC-3E83-4E82-9900-1E21204D31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E369-E68C-4F6D-B385-217EA59BDD77}" type="datetimeFigureOut">
              <a:rPr lang="fr-FR" smtClean="0"/>
              <a:t>12/05/2022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4C41E96-391E-4F92-9323-DE84B9DEC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A365546-5094-4924-B916-0B0A4F736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FAEC48-3D24-4E1A-B4E0-ED4B2DE204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8746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389FFA0-547C-4850-A6FC-8EA8DEFB00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9E369-E68C-4F6D-B385-217EA59BDD77}" type="datetimeFigureOut">
              <a:rPr lang="fr-FR" smtClean="0"/>
              <a:t>12/05/2022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DB91F94-3EEE-45B6-B008-263AB700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C944D6-D5D8-4E68-8DBF-238C0B264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FAEC48-3D24-4E1A-B4E0-ED4B2DE204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0760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640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  <p:sldLayoutId id="2147483663" r:id="rId15"/>
    <p:sldLayoutId id="2147483664" r:id="rId16"/>
    <p:sldLayoutId id="214748366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9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4.svg"/><Relationship Id="rId3" Type="http://schemas.openxmlformats.org/officeDocument/2006/relationships/image" Target="../media/image9.png"/><Relationship Id="rId7" Type="http://schemas.openxmlformats.org/officeDocument/2006/relationships/image" Target="../media/image43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image" Target="../media/image52.svg"/><Relationship Id="rId5" Type="http://schemas.openxmlformats.org/officeDocument/2006/relationships/image" Target="../media/image41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62.png"/><Relationship Id="rId18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11" Type="http://schemas.openxmlformats.org/officeDocument/2006/relationships/image" Target="../media/image44.png"/><Relationship Id="rId5" Type="http://schemas.openxmlformats.org/officeDocument/2006/relationships/image" Target="../media/image60.png"/><Relationship Id="rId15" Type="http://schemas.openxmlformats.org/officeDocument/2006/relationships/image" Target="../media/image64.png"/><Relationship Id="rId10" Type="http://schemas.openxmlformats.org/officeDocument/2006/relationships/image" Target="../media/image43.png"/><Relationship Id="rId19" Type="http://schemas.openxmlformats.org/officeDocument/2006/relationships/image" Target="../media/image5.png"/><Relationship Id="rId4" Type="http://schemas.openxmlformats.org/officeDocument/2006/relationships/image" Target="../media/image59.png"/><Relationship Id="rId9" Type="http://schemas.openxmlformats.org/officeDocument/2006/relationships/image" Target="../media/image42.png"/><Relationship Id="rId1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5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11" Type="http://schemas.openxmlformats.org/officeDocument/2006/relationships/image" Target="../media/image73.png"/><Relationship Id="rId5" Type="http://schemas.openxmlformats.org/officeDocument/2006/relationships/image" Target="../media/image68.png"/><Relationship Id="rId10" Type="http://schemas.openxmlformats.org/officeDocument/2006/relationships/image" Target="../media/image72.jpeg"/><Relationship Id="rId4" Type="http://schemas.openxmlformats.org/officeDocument/2006/relationships/image" Target="../media/image67.png"/><Relationship Id="rId9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tiff"/><Relationship Id="rId13" Type="http://schemas.openxmlformats.org/officeDocument/2006/relationships/image" Target="../media/image86.png"/><Relationship Id="rId3" Type="http://schemas.openxmlformats.org/officeDocument/2006/relationships/image" Target="../media/image9.png"/><Relationship Id="rId7" Type="http://schemas.openxmlformats.org/officeDocument/2006/relationships/image" Target="../media/image81.tiff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0.tiff"/><Relationship Id="rId11" Type="http://schemas.openxmlformats.org/officeDocument/2006/relationships/hyperlink" Target="jer3.pdf" TargetMode="External"/><Relationship Id="rId5" Type="http://schemas.openxmlformats.org/officeDocument/2006/relationships/image" Target="../media/image79.tiff"/><Relationship Id="rId15" Type="http://schemas.openxmlformats.org/officeDocument/2006/relationships/image" Target="../media/image88.png"/><Relationship Id="rId10" Type="http://schemas.openxmlformats.org/officeDocument/2006/relationships/image" Target="../media/image84.png"/><Relationship Id="rId4" Type="http://schemas.openxmlformats.org/officeDocument/2006/relationships/image" Target="../media/image78.tiff"/><Relationship Id="rId9" Type="http://schemas.openxmlformats.org/officeDocument/2006/relationships/image" Target="../media/image83.tiff"/><Relationship Id="rId14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notesSlide" Target="../notesSlides/notesSlide1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image" Target="../media/image85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slideLayout" Target="../slideLayouts/slideLayout17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hyperlink" Target="jer3.pdf" TargetMode="Externa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2.png"/><Relationship Id="rId4" Type="http://schemas.openxmlformats.org/officeDocument/2006/relationships/image" Target="../media/image9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9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7.svg"/><Relationship Id="rId3" Type="http://schemas.openxmlformats.org/officeDocument/2006/relationships/image" Target="../media/image9.png"/><Relationship Id="rId7" Type="http://schemas.openxmlformats.org/officeDocument/2006/relationships/image" Target="../media/image102.svg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11" Type="http://schemas.openxmlformats.org/officeDocument/2006/relationships/image" Target="../media/image105.png"/><Relationship Id="rId5" Type="http://schemas.openxmlformats.org/officeDocument/2006/relationships/image" Target="../media/image100.png"/><Relationship Id="rId10" Type="http://schemas.openxmlformats.org/officeDocument/2006/relationships/image" Target="../media/image98.png"/><Relationship Id="rId4" Type="http://schemas.openxmlformats.org/officeDocument/2006/relationships/image" Target="../media/image99.png"/><Relationship Id="rId9" Type="http://schemas.openxmlformats.org/officeDocument/2006/relationships/image" Target="../media/image10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1.jpe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ct@reelit.fr" TargetMode="Externa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9.pn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png"/><Relationship Id="rId5" Type="http://schemas.openxmlformats.org/officeDocument/2006/relationships/image" Target="../media/image11.svg"/><Relationship Id="rId10" Type="http://schemas.openxmlformats.org/officeDocument/2006/relationships/image" Target="../media/image15.sv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9.pn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tiff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signe, lumière, ordinateur&#10;&#10;Description générée automatiquement">
            <a:extLst>
              <a:ext uri="{FF2B5EF4-FFF2-40B4-BE49-F238E27FC236}">
                <a16:creationId xmlns:a16="http://schemas.microsoft.com/office/drawing/2014/main" id="{4DD501C9-6B74-4DF0-95D9-28256008D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007" y="0"/>
            <a:ext cx="12520014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0F305CF-D8E5-4368-A6F2-53909F1EBD3B}"/>
              </a:ext>
            </a:extLst>
          </p:cNvPr>
          <p:cNvSpPr txBox="1"/>
          <p:nvPr/>
        </p:nvSpPr>
        <p:spPr>
          <a:xfrm>
            <a:off x="5934076" y="5824248"/>
            <a:ext cx="62579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i="1" dirty="0">
                <a:solidFill>
                  <a:schemeClr val="bg1"/>
                </a:solidFill>
                <a:latin typeface="Montserrat SemiBold" pitchFamily="2" charset="77"/>
              </a:rPr>
              <a:t>#DIGITALWAY</a:t>
            </a:r>
          </a:p>
        </p:txBody>
      </p:sp>
      <p:pic>
        <p:nvPicPr>
          <p:cNvPr id="5" name="Image 4" descr="Une image contenant dessin&#10;&#10;Description générée automatiquement">
            <a:extLst>
              <a:ext uri="{FF2B5EF4-FFF2-40B4-BE49-F238E27FC236}">
                <a16:creationId xmlns:a16="http://schemas.microsoft.com/office/drawing/2014/main" id="{21C62930-793E-46D2-8A69-562A2F7356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90" y="1353014"/>
            <a:ext cx="6988871" cy="278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43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A7F6E2D-9791-DF45-818D-943EB3C9A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76290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2B65C3A-EFC2-214D-AC2A-852FC78715CB}"/>
              </a:ext>
            </a:extLst>
          </p:cNvPr>
          <p:cNvSpPr txBox="1"/>
          <p:nvPr/>
        </p:nvSpPr>
        <p:spPr>
          <a:xfrm>
            <a:off x="2054091" y="-285070"/>
            <a:ext cx="8709449" cy="125338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Montserrat" pitchFamily="2" charset="77"/>
              </a:rPr>
              <a:t>Schéma directeur numérique : La démarche </a:t>
            </a:r>
          </a:p>
        </p:txBody>
      </p:sp>
      <p:sp>
        <p:nvSpPr>
          <p:cNvPr id="96" name="Rectangle 8">
            <a:extLst>
              <a:ext uri="{FF2B5EF4-FFF2-40B4-BE49-F238E27FC236}">
                <a16:creationId xmlns:a16="http://schemas.microsoft.com/office/drawing/2014/main" id="{D2E5F8BD-F9A3-0294-20E9-71F6EA9BD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891" y="961002"/>
            <a:ext cx="11299850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r>
              <a:rPr lang="fr-FR" sz="2400" b="1" dirty="0">
                <a:solidFill>
                  <a:srgbClr val="1A0C85"/>
                </a:solidFill>
                <a:latin typeface="Tw Cen MT" pitchFamily="34" charset="0"/>
              </a:rPr>
              <a:t>Schéma Directeur du numérique 2021 à 2026  : 3 mois d’intervention pour une V1 </a:t>
            </a: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9B6982EE-4458-4CE4-6A81-6D6990029445}"/>
              </a:ext>
            </a:extLst>
          </p:cNvPr>
          <p:cNvSpPr txBox="1"/>
          <p:nvPr/>
        </p:nvSpPr>
        <p:spPr>
          <a:xfrm>
            <a:off x="133260" y="3780633"/>
            <a:ext cx="2250854" cy="178510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1A0C85"/>
                </a:solidFill>
              </a:rPr>
              <a:t>+ 40 Rendez vous</a:t>
            </a:r>
          </a:p>
          <a:p>
            <a:pPr algn="ctr"/>
            <a:r>
              <a:rPr lang="fr-FR" dirty="0"/>
              <a:t>DG(A)S</a:t>
            </a:r>
          </a:p>
          <a:p>
            <a:pPr algn="ctr"/>
            <a:r>
              <a:rPr lang="fr-FR" dirty="0"/>
              <a:t>Élus</a:t>
            </a:r>
          </a:p>
          <a:p>
            <a:pPr algn="ctr"/>
            <a:r>
              <a:rPr lang="fr-FR" dirty="0"/>
              <a:t>Directeurs département</a:t>
            </a:r>
          </a:p>
          <a:p>
            <a:pPr algn="ctr"/>
            <a:r>
              <a:rPr lang="fr-FR" dirty="0"/>
              <a:t>Chefs de service</a:t>
            </a: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CC76D6BF-2A52-9C1B-737A-7613F329CF4A}"/>
              </a:ext>
            </a:extLst>
          </p:cNvPr>
          <p:cNvSpPr txBox="1"/>
          <p:nvPr/>
        </p:nvSpPr>
        <p:spPr>
          <a:xfrm>
            <a:off x="10146813" y="3857577"/>
            <a:ext cx="1911927" cy="163121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000" b="1"/>
            </a:lvl1pPr>
          </a:lstStyle>
          <a:p>
            <a:r>
              <a:rPr lang="fr-FR"/>
              <a:t>4 Objectifs </a:t>
            </a:r>
          </a:p>
          <a:p>
            <a:r>
              <a:rPr lang="fr-FR"/>
              <a:t>stratégiques </a:t>
            </a:r>
          </a:p>
          <a:p>
            <a:endParaRPr lang="fr-FR"/>
          </a:p>
          <a:p>
            <a:endParaRPr lang="fr-FR"/>
          </a:p>
          <a:p>
            <a:endParaRPr lang="fr-FR"/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6ED3F0AA-D9BF-D4E5-79B6-185D397E26A5}"/>
              </a:ext>
            </a:extLst>
          </p:cNvPr>
          <p:cNvSpPr txBox="1"/>
          <p:nvPr/>
        </p:nvSpPr>
        <p:spPr>
          <a:xfrm>
            <a:off x="7957160" y="4230605"/>
            <a:ext cx="1896194" cy="163121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000" b="1"/>
            </a:lvl1pPr>
          </a:lstStyle>
          <a:p>
            <a:r>
              <a:rPr lang="fr-FR"/>
              <a:t>10 axes </a:t>
            </a:r>
          </a:p>
          <a:p>
            <a:r>
              <a:rPr lang="fr-FR"/>
              <a:t>D’usage et Technologiques</a:t>
            </a:r>
          </a:p>
          <a:p>
            <a:endParaRPr lang="fr-FR"/>
          </a:p>
          <a:p>
            <a:r>
              <a:rPr lang="fr-FR"/>
              <a:t> </a:t>
            </a:r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F3817AA4-50CC-199A-D57B-131293E941CF}"/>
              </a:ext>
            </a:extLst>
          </p:cNvPr>
          <p:cNvSpPr txBox="1"/>
          <p:nvPr/>
        </p:nvSpPr>
        <p:spPr>
          <a:xfrm>
            <a:off x="5250994" y="3857577"/>
            <a:ext cx="2433758" cy="163121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000" b="1"/>
            </a:lvl1pPr>
          </a:lstStyle>
          <a:p>
            <a:r>
              <a:rPr lang="fr-FR"/>
              <a:t>20 projets structurants </a:t>
            </a:r>
          </a:p>
          <a:p>
            <a:r>
              <a:rPr lang="fr-FR" b="0"/>
              <a:t>Répartis pour </a:t>
            </a:r>
          </a:p>
          <a:p>
            <a:r>
              <a:rPr lang="fr-FR" b="0"/>
              <a:t>l’usager et</a:t>
            </a:r>
          </a:p>
          <a:p>
            <a:r>
              <a:rPr lang="fr-FR" b="0"/>
              <a:t>l’administration</a:t>
            </a:r>
          </a:p>
        </p:txBody>
      </p:sp>
      <p:sp>
        <p:nvSpPr>
          <p:cNvPr id="101" name="ZoneTexte 100">
            <a:extLst>
              <a:ext uri="{FF2B5EF4-FFF2-40B4-BE49-F238E27FC236}">
                <a16:creationId xmlns:a16="http://schemas.microsoft.com/office/drawing/2014/main" id="{C6A76B45-B2E8-E43D-DFC1-3068CDDD4D13}"/>
              </a:ext>
            </a:extLst>
          </p:cNvPr>
          <p:cNvSpPr txBox="1"/>
          <p:nvPr/>
        </p:nvSpPr>
        <p:spPr>
          <a:xfrm>
            <a:off x="2544829" y="4242298"/>
            <a:ext cx="2433758" cy="101566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000" b="1"/>
            </a:lvl1pPr>
          </a:lstStyle>
          <a:p>
            <a:r>
              <a:rPr lang="fr-FR"/>
              <a:t>+ de 100 besoins </a:t>
            </a:r>
            <a:r>
              <a:rPr lang="fr-FR" b="0"/>
              <a:t>répartis en </a:t>
            </a:r>
            <a:r>
              <a:rPr lang="fr-FR"/>
              <a:t>200 projets </a:t>
            </a:r>
            <a:r>
              <a:rPr lang="fr-FR" b="0"/>
              <a:t>numériques</a:t>
            </a:r>
            <a:endParaRPr lang="fr-FR"/>
          </a:p>
        </p:txBody>
      </p:sp>
      <p:pic>
        <p:nvPicPr>
          <p:cNvPr id="102" name="Image 101">
            <a:extLst>
              <a:ext uri="{FF2B5EF4-FFF2-40B4-BE49-F238E27FC236}">
                <a16:creationId xmlns:a16="http://schemas.microsoft.com/office/drawing/2014/main" id="{766DFC04-4530-2101-6C20-3E776422D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764" y="2083717"/>
            <a:ext cx="1071851" cy="896855"/>
          </a:xfrm>
          <a:prstGeom prst="rect">
            <a:avLst/>
          </a:prstGeom>
        </p:spPr>
      </p:pic>
      <p:grpSp>
        <p:nvGrpSpPr>
          <p:cNvPr id="103" name="Group 66">
            <a:extLst>
              <a:ext uri="{FF2B5EF4-FFF2-40B4-BE49-F238E27FC236}">
                <a16:creationId xmlns:a16="http://schemas.microsoft.com/office/drawing/2014/main" id="{953658B4-0304-4434-3882-1FA6D7A4A3CE}"/>
              </a:ext>
            </a:extLst>
          </p:cNvPr>
          <p:cNvGrpSpPr/>
          <p:nvPr/>
        </p:nvGrpSpPr>
        <p:grpSpPr>
          <a:xfrm>
            <a:off x="8312727" y="3041548"/>
            <a:ext cx="1131761" cy="387452"/>
            <a:chOff x="1391478" y="4293704"/>
            <a:chExt cx="2140187" cy="503583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A5DBCC11-5256-F5F6-537C-1DED00B04F9E}"/>
                </a:ext>
              </a:extLst>
            </p:cNvPr>
            <p:cNvSpPr/>
            <p:nvPr/>
          </p:nvSpPr>
          <p:spPr>
            <a:xfrm>
              <a:off x="1391478" y="4293704"/>
              <a:ext cx="503583" cy="503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25000"/>
                  </a:schemeClr>
                </a:solidFill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D2465934-A5C2-6344-1B82-EAFCAEB61777}"/>
                </a:ext>
              </a:extLst>
            </p:cNvPr>
            <p:cNvSpPr/>
            <p:nvPr/>
          </p:nvSpPr>
          <p:spPr>
            <a:xfrm>
              <a:off x="2209780" y="4293704"/>
              <a:ext cx="503583" cy="5035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25000"/>
                  </a:schemeClr>
                </a:solidFill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198C96C-039A-30E7-CAC6-63AD49AE9B0C}"/>
                </a:ext>
              </a:extLst>
            </p:cNvPr>
            <p:cNvSpPr/>
            <p:nvPr/>
          </p:nvSpPr>
          <p:spPr>
            <a:xfrm>
              <a:off x="3028082" y="4293704"/>
              <a:ext cx="503583" cy="50358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25000"/>
                  </a:schemeClr>
                </a:solidFill>
              </a:endParaRPr>
            </a:p>
          </p:txBody>
        </p:sp>
      </p:grpSp>
      <p:pic>
        <p:nvPicPr>
          <p:cNvPr id="107" name="Image 106">
            <a:extLst>
              <a:ext uri="{FF2B5EF4-FFF2-40B4-BE49-F238E27FC236}">
                <a16:creationId xmlns:a16="http://schemas.microsoft.com/office/drawing/2014/main" id="{8A30743D-19D0-FD27-80D1-8302924AF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6140" y="2591664"/>
            <a:ext cx="2074796" cy="10107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8" name="Image 107">
            <a:extLst>
              <a:ext uri="{FF2B5EF4-FFF2-40B4-BE49-F238E27FC236}">
                <a16:creationId xmlns:a16="http://schemas.microsoft.com/office/drawing/2014/main" id="{0583C370-03FD-B171-A3A3-1791894F02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4207" y="2698404"/>
            <a:ext cx="2444902" cy="9441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9" name="Rectangle 8">
            <a:extLst>
              <a:ext uri="{FF2B5EF4-FFF2-40B4-BE49-F238E27FC236}">
                <a16:creationId xmlns:a16="http://schemas.microsoft.com/office/drawing/2014/main" id="{DDFDB28E-E99B-71EC-7C60-6F6396B56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099" y="5595781"/>
            <a:ext cx="12153900" cy="1200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/>
            <a:r>
              <a:rPr lang="fr-FR" sz="2400" b="1" dirty="0">
                <a:solidFill>
                  <a:srgbClr val="1A0C85"/>
                </a:solidFill>
                <a:latin typeface="Tw Cen MT" pitchFamily="34" charset="0"/>
              </a:rPr>
              <a:t>Fortes attentes des métiers : </a:t>
            </a:r>
          </a:p>
          <a:p>
            <a:pPr algn="ctr"/>
            <a:r>
              <a:rPr lang="fr-FR" sz="2400" b="1" dirty="0">
                <a:solidFill>
                  <a:srgbClr val="1A0C85"/>
                </a:solidFill>
                <a:latin typeface="Tw Cen MT" pitchFamily="34" charset="0"/>
              </a:rPr>
              <a:t>Conscience que le numérique est un levier pour mieux piloter l’activité et offrir de nouveaux services aux usagers. Besoins plus complexes que par le passé</a:t>
            </a:r>
          </a:p>
        </p:txBody>
      </p:sp>
      <p:pic>
        <p:nvPicPr>
          <p:cNvPr id="110" name="Image 109">
            <a:extLst>
              <a:ext uri="{FF2B5EF4-FFF2-40B4-BE49-F238E27FC236}">
                <a16:creationId xmlns:a16="http://schemas.microsoft.com/office/drawing/2014/main" id="{7A0DB79F-ACFC-E1F6-4C7B-2B27A7439A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926" y="1903346"/>
            <a:ext cx="1663737" cy="1659767"/>
          </a:xfrm>
          <a:prstGeom prst="rect">
            <a:avLst/>
          </a:prstGeom>
        </p:spPr>
      </p:pic>
      <p:sp>
        <p:nvSpPr>
          <p:cNvPr id="111" name="Rectangle 110">
            <a:extLst>
              <a:ext uri="{FF2B5EF4-FFF2-40B4-BE49-F238E27FC236}">
                <a16:creationId xmlns:a16="http://schemas.microsoft.com/office/drawing/2014/main" id="{6537779E-BE42-E94D-8A6B-3042C46C789B}"/>
              </a:ext>
            </a:extLst>
          </p:cNvPr>
          <p:cNvSpPr/>
          <p:nvPr/>
        </p:nvSpPr>
        <p:spPr>
          <a:xfrm>
            <a:off x="-55270" y="-38616"/>
            <a:ext cx="24625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MB+JR?</a:t>
            </a:r>
            <a:endParaRPr lang="fr-F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69580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A7F6E2D-9791-DF45-818D-943EB3C9A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76290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2B65C3A-EFC2-214D-AC2A-852FC78715CB}"/>
              </a:ext>
            </a:extLst>
          </p:cNvPr>
          <p:cNvSpPr txBox="1"/>
          <p:nvPr/>
        </p:nvSpPr>
        <p:spPr>
          <a:xfrm>
            <a:off x="2219096" y="-275009"/>
            <a:ext cx="8709449" cy="125338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Montserrat" pitchFamily="2" charset="77"/>
              </a:rPr>
              <a:t>Schéma directeur numérique 2020 - 2026</a:t>
            </a:r>
          </a:p>
        </p:txBody>
      </p:sp>
      <p:sp>
        <p:nvSpPr>
          <p:cNvPr id="139" name="Line 19">
            <a:extLst>
              <a:ext uri="{FF2B5EF4-FFF2-40B4-BE49-F238E27FC236}">
                <a16:creationId xmlns:a16="http://schemas.microsoft.com/office/drawing/2014/main" id="{44699470-E5D5-7BD1-6BF7-91885AABA3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3851" y="1487016"/>
            <a:ext cx="11144914" cy="6976"/>
          </a:xfrm>
          <a:prstGeom prst="line">
            <a:avLst/>
          </a:prstGeom>
          <a:noFill/>
          <a:ln w="12700">
            <a:solidFill>
              <a:srgbClr val="868686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40" name="Line 19">
            <a:extLst>
              <a:ext uri="{FF2B5EF4-FFF2-40B4-BE49-F238E27FC236}">
                <a16:creationId xmlns:a16="http://schemas.microsoft.com/office/drawing/2014/main" id="{4F2407E3-875C-05BB-6284-659830D2DF8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850" y="2597078"/>
            <a:ext cx="11187873" cy="0"/>
          </a:xfrm>
          <a:prstGeom prst="line">
            <a:avLst/>
          </a:prstGeom>
          <a:noFill/>
          <a:ln w="12700">
            <a:solidFill>
              <a:srgbClr val="868686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41" name="Line 19">
            <a:extLst>
              <a:ext uri="{FF2B5EF4-FFF2-40B4-BE49-F238E27FC236}">
                <a16:creationId xmlns:a16="http://schemas.microsoft.com/office/drawing/2014/main" id="{6BF21C15-17AD-3750-25D4-74DB93325D9D}"/>
              </a:ext>
            </a:extLst>
          </p:cNvPr>
          <p:cNvSpPr>
            <a:spLocks noChangeShapeType="1"/>
          </p:cNvSpPr>
          <p:nvPr/>
        </p:nvSpPr>
        <p:spPr bwMode="auto">
          <a:xfrm>
            <a:off x="477350" y="3678911"/>
            <a:ext cx="11164373" cy="7364"/>
          </a:xfrm>
          <a:prstGeom prst="line">
            <a:avLst/>
          </a:prstGeom>
          <a:noFill/>
          <a:ln w="12700">
            <a:solidFill>
              <a:srgbClr val="868686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42" name="Rectangle 2">
            <a:extLst>
              <a:ext uri="{FF2B5EF4-FFF2-40B4-BE49-F238E27FC236}">
                <a16:creationId xmlns:a16="http://schemas.microsoft.com/office/drawing/2014/main" id="{66626892-3FBC-A2B6-18D9-3E787977C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750" y="1741836"/>
            <a:ext cx="3600000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100000"/>
              </a:spcBef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Améliorer la </a:t>
            </a:r>
            <a:r>
              <a:rPr lang="fr-FR" sz="1600" b="1" dirty="0">
                <a:solidFill>
                  <a:srgbClr val="8B97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 usagers 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b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favoriser la </a:t>
            </a:r>
            <a:r>
              <a:rPr lang="fr-FR" sz="1600" b="1" dirty="0">
                <a:solidFill>
                  <a:srgbClr val="8B97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Démocratie participative</a:t>
            </a:r>
          </a:p>
        </p:txBody>
      </p:sp>
      <p:sp>
        <p:nvSpPr>
          <p:cNvPr id="143" name="Rectangle 2">
            <a:extLst>
              <a:ext uri="{FF2B5EF4-FFF2-40B4-BE49-F238E27FC236}">
                <a16:creationId xmlns:a16="http://schemas.microsoft.com/office/drawing/2014/main" id="{F80A6706-457E-68F5-160C-1CD36ADF5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749" y="2849324"/>
            <a:ext cx="3600000" cy="75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lnSpc>
                <a:spcPct val="90000"/>
              </a:lnSpc>
              <a:spcBef>
                <a:spcPct val="100000"/>
              </a:spcBef>
            </a:pPr>
            <a:r>
              <a:rPr lang="fr-FR" sz="1600">
                <a:latin typeface="Arial" panose="020B0604020202020204" pitchFamily="34" charset="0"/>
                <a:cs typeface="Arial" panose="020B0604020202020204" pitchFamily="34" charset="0"/>
              </a:rPr>
              <a:t>Passer d’une ville numérique à une </a:t>
            </a:r>
            <a:r>
              <a:rPr lang="fr-FR" sz="1600" b="1">
                <a:solidFill>
                  <a:srgbClr val="8B97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Ville intelligente </a:t>
            </a:r>
            <a:r>
              <a:rPr lang="fr-FR" sz="1600">
                <a:latin typeface="Arial" panose="020B0604020202020204" pitchFamily="34" charset="0"/>
                <a:cs typeface="Arial" panose="020B0604020202020204" pitchFamily="34" charset="0"/>
              </a:rPr>
              <a:t>Innovante et Sécurisée</a:t>
            </a:r>
            <a:endParaRPr lang="fr-FR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Rectangle 2">
            <a:extLst>
              <a:ext uri="{FF2B5EF4-FFF2-40B4-BE49-F238E27FC236}">
                <a16:creationId xmlns:a16="http://schemas.microsoft.com/office/drawing/2014/main" id="{E26492DE-9AA3-6B45-148B-F67947A51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947" y="4023829"/>
            <a:ext cx="3600000" cy="53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lnSpc>
                <a:spcPct val="90000"/>
              </a:lnSpc>
              <a:spcBef>
                <a:spcPct val="100000"/>
              </a:spcBef>
            </a:pPr>
            <a:r>
              <a:rPr lang="fr-FR" sz="1600">
                <a:latin typeface="Arial" panose="020B0604020202020204" pitchFamily="34" charset="0"/>
                <a:cs typeface="Arial" panose="020B0604020202020204" pitchFamily="34" charset="0"/>
              </a:rPr>
              <a:t>Accélérer l’</a:t>
            </a:r>
            <a:r>
              <a:rPr lang="fr-FR" sz="1600" b="1">
                <a:solidFill>
                  <a:srgbClr val="8B97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e-administration</a:t>
            </a:r>
            <a:r>
              <a:rPr lang="fr-FR" sz="1600">
                <a:latin typeface="Arial" panose="020B0604020202020204" pitchFamily="34" charset="0"/>
                <a:cs typeface="Arial" panose="020B0604020202020204" pitchFamily="34" charset="0"/>
              </a:rPr>
              <a:t> et la digitalisation des services</a:t>
            </a:r>
          </a:p>
        </p:txBody>
      </p:sp>
      <p:sp>
        <p:nvSpPr>
          <p:cNvPr id="145" name="Rectangle 2">
            <a:extLst>
              <a:ext uri="{FF2B5EF4-FFF2-40B4-BE49-F238E27FC236}">
                <a16:creationId xmlns:a16="http://schemas.microsoft.com/office/drawing/2014/main" id="{8B37CED0-8DBA-0CB8-C412-DA13BB2D0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749" y="5329158"/>
            <a:ext cx="3600000" cy="78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lnSpc>
                <a:spcPct val="90000"/>
              </a:lnSpc>
              <a:spcBef>
                <a:spcPct val="100000"/>
              </a:spcBef>
            </a:pPr>
            <a:r>
              <a:rPr lang="fr-FR" sz="1600">
                <a:latin typeface="Arial" panose="020B0604020202020204" pitchFamily="34" charset="0"/>
                <a:cs typeface="Arial" panose="020B0604020202020204" pitchFamily="34" charset="0"/>
              </a:rPr>
              <a:t>Faciliter le </a:t>
            </a:r>
            <a:r>
              <a:rPr lang="fr-FR" sz="1600" b="1">
                <a:solidFill>
                  <a:srgbClr val="8B97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développement durable </a:t>
            </a:r>
          </a:p>
          <a:p>
            <a:pPr>
              <a:lnSpc>
                <a:spcPct val="90000"/>
              </a:lnSpc>
              <a:spcBef>
                <a:spcPct val="100000"/>
              </a:spcBef>
            </a:pPr>
            <a:r>
              <a:rPr lang="fr-FR" sz="1600">
                <a:latin typeface="Arial" panose="020B0604020202020204" pitchFamily="34" charset="0"/>
                <a:cs typeface="Arial" panose="020B0604020202020204" pitchFamily="34" charset="0"/>
              </a:rPr>
              <a:t>&amp; le Green IT</a:t>
            </a:r>
          </a:p>
        </p:txBody>
      </p:sp>
      <p:sp>
        <p:nvSpPr>
          <p:cNvPr id="146" name="ZoneTexte 145">
            <a:extLst>
              <a:ext uri="{FF2B5EF4-FFF2-40B4-BE49-F238E27FC236}">
                <a16:creationId xmlns:a16="http://schemas.microsoft.com/office/drawing/2014/main" id="{D17A1079-8AFF-4B19-A0C0-DF207A69D33E}"/>
              </a:ext>
            </a:extLst>
          </p:cNvPr>
          <p:cNvSpPr txBox="1"/>
          <p:nvPr/>
        </p:nvSpPr>
        <p:spPr>
          <a:xfrm>
            <a:off x="6212002" y="1778414"/>
            <a:ext cx="26409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fr-FR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 aux usagers </a:t>
            </a:r>
          </a:p>
          <a:p>
            <a:pPr marL="342900" indent="-342900">
              <a:buAutoNum type="arabicPeriod"/>
            </a:pPr>
            <a:r>
              <a:rPr lang="fr-FR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démocratie participative</a:t>
            </a:r>
          </a:p>
        </p:txBody>
      </p:sp>
      <p:sp>
        <p:nvSpPr>
          <p:cNvPr id="147" name="ZoneTexte 146">
            <a:extLst>
              <a:ext uri="{FF2B5EF4-FFF2-40B4-BE49-F238E27FC236}">
                <a16:creationId xmlns:a16="http://schemas.microsoft.com/office/drawing/2014/main" id="{46643289-FE58-CC7E-09CC-CAD97D37FD69}"/>
              </a:ext>
            </a:extLst>
          </p:cNvPr>
          <p:cNvSpPr txBox="1"/>
          <p:nvPr/>
        </p:nvSpPr>
        <p:spPr>
          <a:xfrm>
            <a:off x="6212002" y="2864178"/>
            <a:ext cx="13899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Smart City</a:t>
            </a:r>
          </a:p>
        </p:txBody>
      </p:sp>
      <p:sp>
        <p:nvSpPr>
          <p:cNvPr id="148" name="ZoneTexte 147">
            <a:extLst>
              <a:ext uri="{FF2B5EF4-FFF2-40B4-BE49-F238E27FC236}">
                <a16:creationId xmlns:a16="http://schemas.microsoft.com/office/drawing/2014/main" id="{4EABE09A-66F9-DEF8-E5C4-F5D769A96FED}"/>
              </a:ext>
            </a:extLst>
          </p:cNvPr>
          <p:cNvSpPr txBox="1"/>
          <p:nvPr/>
        </p:nvSpPr>
        <p:spPr>
          <a:xfrm>
            <a:off x="6212002" y="3126304"/>
            <a:ext cx="13899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Safe City</a:t>
            </a:r>
          </a:p>
        </p:txBody>
      </p:sp>
      <p:sp>
        <p:nvSpPr>
          <p:cNvPr id="149" name="ZoneTexte 148">
            <a:extLst>
              <a:ext uri="{FF2B5EF4-FFF2-40B4-BE49-F238E27FC236}">
                <a16:creationId xmlns:a16="http://schemas.microsoft.com/office/drawing/2014/main" id="{9BDBCD43-5C09-02C5-6B31-60D8A3E534EE}"/>
              </a:ext>
            </a:extLst>
          </p:cNvPr>
          <p:cNvSpPr txBox="1"/>
          <p:nvPr/>
        </p:nvSpPr>
        <p:spPr>
          <a:xfrm>
            <a:off x="6205140" y="3860816"/>
            <a:ext cx="18865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Dématérialisation</a:t>
            </a:r>
          </a:p>
        </p:txBody>
      </p:sp>
      <p:sp>
        <p:nvSpPr>
          <p:cNvPr id="150" name="ZoneTexte 149">
            <a:extLst>
              <a:ext uri="{FF2B5EF4-FFF2-40B4-BE49-F238E27FC236}">
                <a16:creationId xmlns:a16="http://schemas.microsoft.com/office/drawing/2014/main" id="{DF75BD0F-04CC-DE84-E096-8A50C3E36DBB}"/>
              </a:ext>
            </a:extLst>
          </p:cNvPr>
          <p:cNvSpPr txBox="1"/>
          <p:nvPr/>
        </p:nvSpPr>
        <p:spPr>
          <a:xfrm>
            <a:off x="6198278" y="4168593"/>
            <a:ext cx="15832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Collaboratif</a:t>
            </a:r>
          </a:p>
        </p:txBody>
      </p:sp>
      <p:sp>
        <p:nvSpPr>
          <p:cNvPr id="151" name="ZoneTexte 150">
            <a:extLst>
              <a:ext uri="{FF2B5EF4-FFF2-40B4-BE49-F238E27FC236}">
                <a16:creationId xmlns:a16="http://schemas.microsoft.com/office/drawing/2014/main" id="{02B97F84-9030-6BC3-7B12-A5DFB6BAF6F9}"/>
              </a:ext>
            </a:extLst>
          </p:cNvPr>
          <p:cNvSpPr txBox="1"/>
          <p:nvPr/>
        </p:nvSpPr>
        <p:spPr>
          <a:xfrm>
            <a:off x="6184090" y="4442704"/>
            <a:ext cx="28220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Outils de pilotage d’activité</a:t>
            </a:r>
          </a:p>
        </p:txBody>
      </p:sp>
      <p:sp>
        <p:nvSpPr>
          <p:cNvPr id="152" name="ZoneTexte 151">
            <a:extLst>
              <a:ext uri="{FF2B5EF4-FFF2-40B4-BE49-F238E27FC236}">
                <a16:creationId xmlns:a16="http://schemas.microsoft.com/office/drawing/2014/main" id="{48E20641-4BCD-A749-2329-DB19F894DF19}"/>
              </a:ext>
            </a:extLst>
          </p:cNvPr>
          <p:cNvSpPr txBox="1"/>
          <p:nvPr/>
        </p:nvSpPr>
        <p:spPr>
          <a:xfrm>
            <a:off x="6182162" y="4716815"/>
            <a:ext cx="21826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Logiciels Métiers</a:t>
            </a:r>
          </a:p>
        </p:txBody>
      </p:sp>
      <p:sp>
        <p:nvSpPr>
          <p:cNvPr id="153" name="ZoneTexte 152">
            <a:extLst>
              <a:ext uri="{FF2B5EF4-FFF2-40B4-BE49-F238E27FC236}">
                <a16:creationId xmlns:a16="http://schemas.microsoft.com/office/drawing/2014/main" id="{E3086D37-E3F3-B0F1-D110-2C62724A30F3}"/>
              </a:ext>
            </a:extLst>
          </p:cNvPr>
          <p:cNvSpPr txBox="1"/>
          <p:nvPr/>
        </p:nvSpPr>
        <p:spPr>
          <a:xfrm>
            <a:off x="6205140" y="5312517"/>
            <a:ext cx="24429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9.Observatoire Data</a:t>
            </a:r>
          </a:p>
        </p:txBody>
      </p:sp>
      <p:sp>
        <p:nvSpPr>
          <p:cNvPr id="154" name="ZoneTexte 153">
            <a:extLst>
              <a:ext uri="{FF2B5EF4-FFF2-40B4-BE49-F238E27FC236}">
                <a16:creationId xmlns:a16="http://schemas.microsoft.com/office/drawing/2014/main" id="{518C3447-2F11-D0A1-E649-6D07E9348595}"/>
              </a:ext>
            </a:extLst>
          </p:cNvPr>
          <p:cNvSpPr txBox="1"/>
          <p:nvPr/>
        </p:nvSpPr>
        <p:spPr>
          <a:xfrm>
            <a:off x="6205140" y="5586628"/>
            <a:ext cx="17340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Innovation</a:t>
            </a:r>
          </a:p>
        </p:txBody>
      </p:sp>
      <p:sp>
        <p:nvSpPr>
          <p:cNvPr id="157" name="Line 19">
            <a:extLst>
              <a:ext uri="{FF2B5EF4-FFF2-40B4-BE49-F238E27FC236}">
                <a16:creationId xmlns:a16="http://schemas.microsoft.com/office/drawing/2014/main" id="{FDA63E19-67C9-51A5-86FD-D58C4E0F059E}"/>
              </a:ext>
            </a:extLst>
          </p:cNvPr>
          <p:cNvSpPr>
            <a:spLocks noChangeShapeType="1"/>
          </p:cNvSpPr>
          <p:nvPr/>
        </p:nvSpPr>
        <p:spPr bwMode="auto">
          <a:xfrm>
            <a:off x="513813" y="5116896"/>
            <a:ext cx="11164373" cy="7364"/>
          </a:xfrm>
          <a:prstGeom prst="line">
            <a:avLst/>
          </a:prstGeom>
          <a:noFill/>
          <a:ln w="12700">
            <a:solidFill>
              <a:srgbClr val="868686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58" name="Groupe 157">
            <a:extLst>
              <a:ext uri="{FF2B5EF4-FFF2-40B4-BE49-F238E27FC236}">
                <a16:creationId xmlns:a16="http://schemas.microsoft.com/office/drawing/2014/main" id="{4D8151A1-CCE8-BA78-9824-272C3CC4FCDD}"/>
              </a:ext>
            </a:extLst>
          </p:cNvPr>
          <p:cNvGrpSpPr/>
          <p:nvPr/>
        </p:nvGrpSpPr>
        <p:grpSpPr>
          <a:xfrm>
            <a:off x="4835866" y="1875587"/>
            <a:ext cx="436569" cy="430183"/>
            <a:chOff x="5358079" y="2028724"/>
            <a:chExt cx="436569" cy="428322"/>
          </a:xfrm>
        </p:grpSpPr>
        <p:sp>
          <p:nvSpPr>
            <p:cNvPr id="159" name="object 46">
              <a:extLst>
                <a:ext uri="{FF2B5EF4-FFF2-40B4-BE49-F238E27FC236}">
                  <a16:creationId xmlns:a16="http://schemas.microsoft.com/office/drawing/2014/main" id="{5C98B0FA-75EF-BB6A-AD90-1E7837129EF0}"/>
                </a:ext>
              </a:extLst>
            </p:cNvPr>
            <p:cNvSpPr/>
            <p:nvPr/>
          </p:nvSpPr>
          <p:spPr>
            <a:xfrm>
              <a:off x="5366829" y="2267463"/>
              <a:ext cx="108585" cy="153035"/>
            </a:xfrm>
            <a:custGeom>
              <a:avLst/>
              <a:gdLst/>
              <a:ahLst/>
              <a:cxnLst/>
              <a:rect l="l" t="t" r="r" b="b"/>
              <a:pathLst>
                <a:path w="108584" h="153035">
                  <a:moveTo>
                    <a:pt x="14897" y="0"/>
                  </a:moveTo>
                  <a:lnTo>
                    <a:pt x="0" y="2146"/>
                  </a:lnTo>
                  <a:lnTo>
                    <a:pt x="11785" y="47560"/>
                  </a:lnTo>
                  <a:lnTo>
                    <a:pt x="33012" y="88665"/>
                  </a:lnTo>
                  <a:lnTo>
                    <a:pt x="62798" y="124140"/>
                  </a:lnTo>
                  <a:lnTo>
                    <a:pt x="100266" y="152666"/>
                  </a:lnTo>
                  <a:lnTo>
                    <a:pt x="108013" y="139763"/>
                  </a:lnTo>
                  <a:lnTo>
                    <a:pt x="73211" y="113276"/>
                  </a:lnTo>
                  <a:lnTo>
                    <a:pt x="45548" y="80335"/>
                  </a:lnTo>
                  <a:lnTo>
                    <a:pt x="25838" y="42167"/>
                  </a:lnTo>
                  <a:lnTo>
                    <a:pt x="14897" y="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48">
              <a:extLst>
                <a:ext uri="{FF2B5EF4-FFF2-40B4-BE49-F238E27FC236}">
                  <a16:creationId xmlns:a16="http://schemas.microsoft.com/office/drawing/2014/main" id="{08ABD3BE-5328-792E-FF03-4F1C4AD65C3B}"/>
                </a:ext>
              </a:extLst>
            </p:cNvPr>
            <p:cNvSpPr/>
            <p:nvPr/>
          </p:nvSpPr>
          <p:spPr>
            <a:xfrm>
              <a:off x="5677636" y="2267459"/>
              <a:ext cx="106680" cy="151765"/>
            </a:xfrm>
            <a:custGeom>
              <a:avLst/>
              <a:gdLst/>
              <a:ahLst/>
              <a:cxnLst/>
              <a:rect l="l" t="t" r="r" b="b"/>
              <a:pathLst>
                <a:path w="106680" h="151764">
                  <a:moveTo>
                    <a:pt x="91274" y="0"/>
                  </a:moveTo>
                  <a:lnTo>
                    <a:pt x="80518" y="41633"/>
                  </a:lnTo>
                  <a:lnTo>
                    <a:pt x="61187" y="79430"/>
                  </a:lnTo>
                  <a:lnTo>
                    <a:pt x="34080" y="112176"/>
                  </a:lnTo>
                  <a:lnTo>
                    <a:pt x="0" y="138658"/>
                  </a:lnTo>
                  <a:lnTo>
                    <a:pt x="7874" y="151472"/>
                  </a:lnTo>
                  <a:lnTo>
                    <a:pt x="44575" y="122961"/>
                  </a:lnTo>
                  <a:lnTo>
                    <a:pt x="73767" y="87696"/>
                  </a:lnTo>
                  <a:lnTo>
                    <a:pt x="94588" y="46988"/>
                  </a:lnTo>
                  <a:lnTo>
                    <a:pt x="106172" y="2146"/>
                  </a:lnTo>
                  <a:lnTo>
                    <a:pt x="91274" y="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50">
              <a:extLst>
                <a:ext uri="{FF2B5EF4-FFF2-40B4-BE49-F238E27FC236}">
                  <a16:creationId xmlns:a16="http://schemas.microsoft.com/office/drawing/2014/main" id="{F2085CA9-210F-D7C4-8D48-3C03377B50EE}"/>
                </a:ext>
              </a:extLst>
            </p:cNvPr>
            <p:cNvSpPr/>
            <p:nvPr/>
          </p:nvSpPr>
          <p:spPr>
            <a:xfrm>
              <a:off x="5480627" y="2028724"/>
              <a:ext cx="189865" cy="36195"/>
            </a:xfrm>
            <a:custGeom>
              <a:avLst/>
              <a:gdLst/>
              <a:ahLst/>
              <a:cxnLst/>
              <a:rect l="l" t="t" r="r" b="b"/>
              <a:pathLst>
                <a:path w="189865" h="36195">
                  <a:moveTo>
                    <a:pt x="94691" y="0"/>
                  </a:moveTo>
                  <a:lnTo>
                    <a:pt x="69994" y="1413"/>
                  </a:lnTo>
                  <a:lnTo>
                    <a:pt x="45926" y="5640"/>
                  </a:lnTo>
                  <a:lnTo>
                    <a:pt x="22567" y="12660"/>
                  </a:lnTo>
                  <a:lnTo>
                    <a:pt x="0" y="22453"/>
                  </a:lnTo>
                  <a:lnTo>
                    <a:pt x="6769" y="35877"/>
                  </a:lnTo>
                  <a:lnTo>
                    <a:pt x="27718" y="26793"/>
                  </a:lnTo>
                  <a:lnTo>
                    <a:pt x="49406" y="20281"/>
                  </a:lnTo>
                  <a:lnTo>
                    <a:pt x="71755" y="16360"/>
                  </a:lnTo>
                  <a:lnTo>
                    <a:pt x="94691" y="15049"/>
                  </a:lnTo>
                  <a:lnTo>
                    <a:pt x="117621" y="16360"/>
                  </a:lnTo>
                  <a:lnTo>
                    <a:pt x="139971" y="20280"/>
                  </a:lnTo>
                  <a:lnTo>
                    <a:pt x="161662" y="26788"/>
                  </a:lnTo>
                  <a:lnTo>
                    <a:pt x="182613" y="35864"/>
                  </a:lnTo>
                  <a:lnTo>
                    <a:pt x="189395" y="22440"/>
                  </a:lnTo>
                  <a:lnTo>
                    <a:pt x="166818" y="12649"/>
                  </a:lnTo>
                  <a:lnTo>
                    <a:pt x="143452" y="5634"/>
                  </a:lnTo>
                  <a:lnTo>
                    <a:pt x="119382" y="1411"/>
                  </a:lnTo>
                  <a:lnTo>
                    <a:pt x="94691" y="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52">
              <a:extLst>
                <a:ext uri="{FF2B5EF4-FFF2-40B4-BE49-F238E27FC236}">
                  <a16:creationId xmlns:a16="http://schemas.microsoft.com/office/drawing/2014/main" id="{FD8C13C2-A64E-99AC-347A-7E2B7B71B521}"/>
                </a:ext>
              </a:extLst>
            </p:cNvPr>
            <p:cNvSpPr/>
            <p:nvPr/>
          </p:nvSpPr>
          <p:spPr>
            <a:xfrm>
              <a:off x="5636431" y="2170738"/>
              <a:ext cx="150495" cy="67945"/>
            </a:xfrm>
            <a:custGeom>
              <a:avLst/>
              <a:gdLst/>
              <a:ahLst/>
              <a:cxnLst/>
              <a:rect l="l" t="t" r="r" b="b"/>
              <a:pathLst>
                <a:path w="150494" h="67945">
                  <a:moveTo>
                    <a:pt x="75234" y="0"/>
                  </a:moveTo>
                  <a:lnTo>
                    <a:pt x="49195" y="2982"/>
                  </a:lnTo>
                  <a:lnTo>
                    <a:pt x="24920" y="10461"/>
                  </a:lnTo>
                  <a:lnTo>
                    <a:pt x="6994" y="20231"/>
                  </a:lnTo>
                  <a:lnTo>
                    <a:pt x="0" y="30086"/>
                  </a:lnTo>
                  <a:lnTo>
                    <a:pt x="0" y="52654"/>
                  </a:lnTo>
                  <a:lnTo>
                    <a:pt x="20658" y="59522"/>
                  </a:lnTo>
                  <a:lnTo>
                    <a:pt x="38784" y="64193"/>
                  </a:lnTo>
                  <a:lnTo>
                    <a:pt x="56326" y="66857"/>
                  </a:lnTo>
                  <a:lnTo>
                    <a:pt x="75234" y="67703"/>
                  </a:lnTo>
                  <a:lnTo>
                    <a:pt x="94142" y="66857"/>
                  </a:lnTo>
                  <a:lnTo>
                    <a:pt x="111685" y="64193"/>
                  </a:lnTo>
                  <a:lnTo>
                    <a:pt x="129811" y="59522"/>
                  </a:lnTo>
                  <a:lnTo>
                    <a:pt x="150469" y="52654"/>
                  </a:lnTo>
                  <a:lnTo>
                    <a:pt x="150469" y="30086"/>
                  </a:lnTo>
                  <a:lnTo>
                    <a:pt x="143475" y="20231"/>
                  </a:lnTo>
                  <a:lnTo>
                    <a:pt x="125549" y="10461"/>
                  </a:lnTo>
                  <a:lnTo>
                    <a:pt x="101274" y="2982"/>
                  </a:lnTo>
                  <a:lnTo>
                    <a:pt x="75234" y="0"/>
                  </a:lnTo>
                  <a:close/>
                </a:path>
              </a:pathLst>
            </a:custGeom>
            <a:solidFill>
              <a:srgbClr val="2F528F"/>
            </a:solidFill>
            <a:ln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53">
              <a:extLst>
                <a:ext uri="{FF2B5EF4-FFF2-40B4-BE49-F238E27FC236}">
                  <a16:creationId xmlns:a16="http://schemas.microsoft.com/office/drawing/2014/main" id="{2B248A24-7DB0-73E8-E02B-DE5CB3B294BF}"/>
                </a:ext>
              </a:extLst>
            </p:cNvPr>
            <p:cNvSpPr/>
            <p:nvPr/>
          </p:nvSpPr>
          <p:spPr>
            <a:xfrm>
              <a:off x="5628913" y="2163212"/>
              <a:ext cx="165735" cy="83185"/>
            </a:xfrm>
            <a:custGeom>
              <a:avLst/>
              <a:gdLst/>
              <a:ahLst/>
              <a:cxnLst/>
              <a:rect l="l" t="t" r="r" b="b"/>
              <a:pathLst>
                <a:path w="165734" h="83185">
                  <a:moveTo>
                    <a:pt x="82753" y="0"/>
                  </a:moveTo>
                  <a:lnTo>
                    <a:pt x="56353" y="3007"/>
                  </a:lnTo>
                  <a:lnTo>
                    <a:pt x="29403" y="11155"/>
                  </a:lnTo>
                  <a:lnTo>
                    <a:pt x="8440" y="23129"/>
                  </a:lnTo>
                  <a:lnTo>
                    <a:pt x="0" y="37617"/>
                  </a:lnTo>
                  <a:lnTo>
                    <a:pt x="0" y="65493"/>
                  </a:lnTo>
                  <a:lnTo>
                    <a:pt x="44035" y="78946"/>
                  </a:lnTo>
                  <a:lnTo>
                    <a:pt x="82753" y="82753"/>
                  </a:lnTo>
                  <a:lnTo>
                    <a:pt x="103022" y="81809"/>
                  </a:lnTo>
                  <a:lnTo>
                    <a:pt x="121470" y="78946"/>
                  </a:lnTo>
                  <a:lnTo>
                    <a:pt x="139997" y="74116"/>
                  </a:lnTo>
                  <a:lnTo>
                    <a:pt x="159209" y="67703"/>
                  </a:lnTo>
                  <a:lnTo>
                    <a:pt x="82753" y="67703"/>
                  </a:lnTo>
                  <a:lnTo>
                    <a:pt x="65053" y="66918"/>
                  </a:lnTo>
                  <a:lnTo>
                    <a:pt x="48837" y="64539"/>
                  </a:lnTo>
                  <a:lnTo>
                    <a:pt x="32650" y="60529"/>
                  </a:lnTo>
                  <a:lnTo>
                    <a:pt x="15036" y="54851"/>
                  </a:lnTo>
                  <a:lnTo>
                    <a:pt x="14998" y="37998"/>
                  </a:lnTo>
                  <a:lnTo>
                    <a:pt x="21800" y="31760"/>
                  </a:lnTo>
                  <a:lnTo>
                    <a:pt x="37269" y="24166"/>
                  </a:lnTo>
                  <a:lnTo>
                    <a:pt x="58594" y="17745"/>
                  </a:lnTo>
                  <a:lnTo>
                    <a:pt x="82753" y="15049"/>
                  </a:lnTo>
                  <a:lnTo>
                    <a:pt x="142920" y="15049"/>
                  </a:lnTo>
                  <a:lnTo>
                    <a:pt x="136102" y="11155"/>
                  </a:lnTo>
                  <a:lnTo>
                    <a:pt x="109152" y="3007"/>
                  </a:lnTo>
                  <a:lnTo>
                    <a:pt x="82753" y="0"/>
                  </a:lnTo>
                  <a:close/>
                </a:path>
                <a:path w="165734" h="83185">
                  <a:moveTo>
                    <a:pt x="142920" y="15049"/>
                  </a:moveTo>
                  <a:lnTo>
                    <a:pt x="82753" y="15049"/>
                  </a:lnTo>
                  <a:lnTo>
                    <a:pt x="106983" y="17751"/>
                  </a:lnTo>
                  <a:lnTo>
                    <a:pt x="128230" y="24118"/>
                  </a:lnTo>
                  <a:lnTo>
                    <a:pt x="143684" y="31599"/>
                  </a:lnTo>
                  <a:lnTo>
                    <a:pt x="150456" y="37617"/>
                  </a:lnTo>
                  <a:lnTo>
                    <a:pt x="150456" y="54851"/>
                  </a:lnTo>
                  <a:lnTo>
                    <a:pt x="132845" y="60529"/>
                  </a:lnTo>
                  <a:lnTo>
                    <a:pt x="116662" y="64539"/>
                  </a:lnTo>
                  <a:lnTo>
                    <a:pt x="100450" y="66918"/>
                  </a:lnTo>
                  <a:lnTo>
                    <a:pt x="82753" y="67703"/>
                  </a:lnTo>
                  <a:lnTo>
                    <a:pt x="159209" y="67703"/>
                  </a:lnTo>
                  <a:lnTo>
                    <a:pt x="160502" y="67271"/>
                  </a:lnTo>
                  <a:lnTo>
                    <a:pt x="165506" y="65493"/>
                  </a:lnTo>
                  <a:lnTo>
                    <a:pt x="165506" y="37617"/>
                  </a:lnTo>
                  <a:lnTo>
                    <a:pt x="157066" y="23129"/>
                  </a:lnTo>
                  <a:lnTo>
                    <a:pt x="142920" y="15049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54">
              <a:extLst>
                <a:ext uri="{FF2B5EF4-FFF2-40B4-BE49-F238E27FC236}">
                  <a16:creationId xmlns:a16="http://schemas.microsoft.com/office/drawing/2014/main" id="{69BEC924-A83C-FF22-5828-BCE2F4137A0F}"/>
                </a:ext>
              </a:extLst>
            </p:cNvPr>
            <p:cNvSpPr/>
            <p:nvPr/>
          </p:nvSpPr>
          <p:spPr>
            <a:xfrm>
              <a:off x="5674048" y="2080455"/>
              <a:ext cx="75565" cy="98425"/>
            </a:xfrm>
            <a:custGeom>
              <a:avLst/>
              <a:gdLst/>
              <a:ahLst/>
              <a:cxnLst/>
              <a:rect l="l" t="t" r="r" b="b"/>
              <a:pathLst>
                <a:path w="75565" h="98425">
                  <a:moveTo>
                    <a:pt x="37617" y="0"/>
                  </a:moveTo>
                  <a:lnTo>
                    <a:pt x="23536" y="2766"/>
                  </a:lnTo>
                  <a:lnTo>
                    <a:pt x="11517" y="10312"/>
                  </a:lnTo>
                  <a:lnTo>
                    <a:pt x="3143" y="21506"/>
                  </a:lnTo>
                  <a:lnTo>
                    <a:pt x="0" y="35217"/>
                  </a:lnTo>
                  <a:lnTo>
                    <a:pt x="0" y="62585"/>
                  </a:lnTo>
                  <a:lnTo>
                    <a:pt x="3143" y="76291"/>
                  </a:lnTo>
                  <a:lnTo>
                    <a:pt x="11517" y="87485"/>
                  </a:lnTo>
                  <a:lnTo>
                    <a:pt x="23536" y="95034"/>
                  </a:lnTo>
                  <a:lnTo>
                    <a:pt x="37617" y="97802"/>
                  </a:lnTo>
                  <a:lnTo>
                    <a:pt x="51697" y="95034"/>
                  </a:lnTo>
                  <a:lnTo>
                    <a:pt x="63717" y="87485"/>
                  </a:lnTo>
                  <a:lnTo>
                    <a:pt x="72091" y="76291"/>
                  </a:lnTo>
                  <a:lnTo>
                    <a:pt x="75234" y="62585"/>
                  </a:lnTo>
                  <a:lnTo>
                    <a:pt x="75234" y="35217"/>
                  </a:lnTo>
                  <a:lnTo>
                    <a:pt x="72091" y="21506"/>
                  </a:lnTo>
                  <a:lnTo>
                    <a:pt x="63717" y="10312"/>
                  </a:lnTo>
                  <a:lnTo>
                    <a:pt x="51697" y="2766"/>
                  </a:lnTo>
                  <a:lnTo>
                    <a:pt x="37617" y="0"/>
                  </a:lnTo>
                  <a:close/>
                </a:path>
              </a:pathLst>
            </a:custGeom>
            <a:solidFill>
              <a:srgbClr val="94B8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55">
              <a:extLst>
                <a:ext uri="{FF2B5EF4-FFF2-40B4-BE49-F238E27FC236}">
                  <a16:creationId xmlns:a16="http://schemas.microsoft.com/office/drawing/2014/main" id="{476C66F9-F470-C4E7-16F8-3D18AB1C78B7}"/>
                </a:ext>
              </a:extLst>
            </p:cNvPr>
            <p:cNvSpPr/>
            <p:nvPr/>
          </p:nvSpPr>
          <p:spPr>
            <a:xfrm>
              <a:off x="5666530" y="2072928"/>
              <a:ext cx="90805" cy="113030"/>
            </a:xfrm>
            <a:custGeom>
              <a:avLst/>
              <a:gdLst/>
              <a:ahLst/>
              <a:cxnLst/>
              <a:rect l="l" t="t" r="r" b="b"/>
              <a:pathLst>
                <a:path w="90805" h="113029">
                  <a:moveTo>
                    <a:pt x="45135" y="0"/>
                  </a:moveTo>
                  <a:lnTo>
                    <a:pt x="27764" y="3419"/>
                  </a:lnTo>
                  <a:lnTo>
                    <a:pt x="13395" y="12680"/>
                  </a:lnTo>
                  <a:lnTo>
                    <a:pt x="3612" y="26285"/>
                  </a:lnTo>
                  <a:lnTo>
                    <a:pt x="0" y="42735"/>
                  </a:lnTo>
                  <a:lnTo>
                    <a:pt x="0" y="70116"/>
                  </a:lnTo>
                  <a:lnTo>
                    <a:pt x="3612" y="86566"/>
                  </a:lnTo>
                  <a:lnTo>
                    <a:pt x="13395" y="100171"/>
                  </a:lnTo>
                  <a:lnTo>
                    <a:pt x="27764" y="109432"/>
                  </a:lnTo>
                  <a:lnTo>
                    <a:pt x="45135" y="112852"/>
                  </a:lnTo>
                  <a:lnTo>
                    <a:pt x="62507" y="109432"/>
                  </a:lnTo>
                  <a:lnTo>
                    <a:pt x="76876" y="100171"/>
                  </a:lnTo>
                  <a:lnTo>
                    <a:pt x="78579" y="97802"/>
                  </a:lnTo>
                  <a:lnTo>
                    <a:pt x="45135" y="97802"/>
                  </a:lnTo>
                  <a:lnTo>
                    <a:pt x="33671" y="95552"/>
                  </a:lnTo>
                  <a:lnTo>
                    <a:pt x="24076" y="89493"/>
                  </a:lnTo>
                  <a:lnTo>
                    <a:pt x="17485" y="80668"/>
                  </a:lnTo>
                  <a:lnTo>
                    <a:pt x="15036" y="70116"/>
                  </a:lnTo>
                  <a:lnTo>
                    <a:pt x="15036" y="42735"/>
                  </a:lnTo>
                  <a:lnTo>
                    <a:pt x="17485" y="32189"/>
                  </a:lnTo>
                  <a:lnTo>
                    <a:pt x="24076" y="23363"/>
                  </a:lnTo>
                  <a:lnTo>
                    <a:pt x="33671" y="17301"/>
                  </a:lnTo>
                  <a:lnTo>
                    <a:pt x="45135" y="15049"/>
                  </a:lnTo>
                  <a:lnTo>
                    <a:pt x="78579" y="15049"/>
                  </a:lnTo>
                  <a:lnTo>
                    <a:pt x="76876" y="12680"/>
                  </a:lnTo>
                  <a:lnTo>
                    <a:pt x="62507" y="3419"/>
                  </a:lnTo>
                  <a:lnTo>
                    <a:pt x="45135" y="0"/>
                  </a:lnTo>
                  <a:close/>
                </a:path>
                <a:path w="90805" h="113029">
                  <a:moveTo>
                    <a:pt x="78579" y="15049"/>
                  </a:moveTo>
                  <a:lnTo>
                    <a:pt x="45135" y="15049"/>
                  </a:lnTo>
                  <a:lnTo>
                    <a:pt x="56598" y="17301"/>
                  </a:lnTo>
                  <a:lnTo>
                    <a:pt x="66189" y="23363"/>
                  </a:lnTo>
                  <a:lnTo>
                    <a:pt x="72774" y="32189"/>
                  </a:lnTo>
                  <a:lnTo>
                    <a:pt x="75222" y="42735"/>
                  </a:lnTo>
                  <a:lnTo>
                    <a:pt x="75222" y="70116"/>
                  </a:lnTo>
                  <a:lnTo>
                    <a:pt x="72774" y="80668"/>
                  </a:lnTo>
                  <a:lnTo>
                    <a:pt x="66189" y="89493"/>
                  </a:lnTo>
                  <a:lnTo>
                    <a:pt x="56598" y="95552"/>
                  </a:lnTo>
                  <a:lnTo>
                    <a:pt x="45135" y="97802"/>
                  </a:lnTo>
                  <a:lnTo>
                    <a:pt x="78579" y="97802"/>
                  </a:lnTo>
                  <a:lnTo>
                    <a:pt x="86658" y="86566"/>
                  </a:lnTo>
                  <a:lnTo>
                    <a:pt x="90271" y="70116"/>
                  </a:lnTo>
                  <a:lnTo>
                    <a:pt x="90271" y="42735"/>
                  </a:lnTo>
                  <a:lnTo>
                    <a:pt x="86658" y="26285"/>
                  </a:lnTo>
                  <a:lnTo>
                    <a:pt x="78579" y="15049"/>
                  </a:lnTo>
                  <a:close/>
                </a:path>
              </a:pathLst>
            </a:custGeom>
            <a:solidFill>
              <a:srgbClr val="94B8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56">
              <a:extLst>
                <a:ext uri="{FF2B5EF4-FFF2-40B4-BE49-F238E27FC236}">
                  <a16:creationId xmlns:a16="http://schemas.microsoft.com/office/drawing/2014/main" id="{2492C33D-620D-7DE1-8006-FF2420FF4934}"/>
                </a:ext>
              </a:extLst>
            </p:cNvPr>
            <p:cNvSpPr/>
            <p:nvPr/>
          </p:nvSpPr>
          <p:spPr>
            <a:xfrm>
              <a:off x="5501013" y="2381387"/>
              <a:ext cx="150495" cy="67945"/>
            </a:xfrm>
            <a:custGeom>
              <a:avLst/>
              <a:gdLst/>
              <a:ahLst/>
              <a:cxnLst/>
              <a:rect l="l" t="t" r="r" b="b"/>
              <a:pathLst>
                <a:path w="150494" h="67945">
                  <a:moveTo>
                    <a:pt x="75234" y="0"/>
                  </a:moveTo>
                  <a:lnTo>
                    <a:pt x="49195" y="2982"/>
                  </a:lnTo>
                  <a:lnTo>
                    <a:pt x="24920" y="10461"/>
                  </a:lnTo>
                  <a:lnTo>
                    <a:pt x="6994" y="20231"/>
                  </a:lnTo>
                  <a:lnTo>
                    <a:pt x="0" y="30086"/>
                  </a:lnTo>
                  <a:lnTo>
                    <a:pt x="0" y="52654"/>
                  </a:lnTo>
                  <a:lnTo>
                    <a:pt x="20658" y="59522"/>
                  </a:lnTo>
                  <a:lnTo>
                    <a:pt x="38784" y="64193"/>
                  </a:lnTo>
                  <a:lnTo>
                    <a:pt x="56326" y="66857"/>
                  </a:lnTo>
                  <a:lnTo>
                    <a:pt x="75234" y="67703"/>
                  </a:lnTo>
                  <a:lnTo>
                    <a:pt x="94142" y="66857"/>
                  </a:lnTo>
                  <a:lnTo>
                    <a:pt x="111685" y="64193"/>
                  </a:lnTo>
                  <a:lnTo>
                    <a:pt x="129811" y="59522"/>
                  </a:lnTo>
                  <a:lnTo>
                    <a:pt x="150469" y="52654"/>
                  </a:lnTo>
                  <a:lnTo>
                    <a:pt x="150469" y="30086"/>
                  </a:lnTo>
                  <a:lnTo>
                    <a:pt x="143475" y="20231"/>
                  </a:lnTo>
                  <a:lnTo>
                    <a:pt x="125549" y="10461"/>
                  </a:lnTo>
                  <a:lnTo>
                    <a:pt x="101274" y="2982"/>
                  </a:lnTo>
                  <a:lnTo>
                    <a:pt x="75234" y="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57">
              <a:extLst>
                <a:ext uri="{FF2B5EF4-FFF2-40B4-BE49-F238E27FC236}">
                  <a16:creationId xmlns:a16="http://schemas.microsoft.com/office/drawing/2014/main" id="{EC303E56-5A8C-8AC6-4810-0DF9CFDD83BA}"/>
                </a:ext>
              </a:extLst>
            </p:cNvPr>
            <p:cNvSpPr/>
            <p:nvPr/>
          </p:nvSpPr>
          <p:spPr>
            <a:xfrm>
              <a:off x="5493495" y="2373861"/>
              <a:ext cx="165735" cy="83185"/>
            </a:xfrm>
            <a:custGeom>
              <a:avLst/>
              <a:gdLst/>
              <a:ahLst/>
              <a:cxnLst/>
              <a:rect l="l" t="t" r="r" b="b"/>
              <a:pathLst>
                <a:path w="165734" h="83185">
                  <a:moveTo>
                    <a:pt x="82753" y="0"/>
                  </a:moveTo>
                  <a:lnTo>
                    <a:pt x="56353" y="3007"/>
                  </a:lnTo>
                  <a:lnTo>
                    <a:pt x="29403" y="11155"/>
                  </a:lnTo>
                  <a:lnTo>
                    <a:pt x="8440" y="23129"/>
                  </a:lnTo>
                  <a:lnTo>
                    <a:pt x="0" y="37617"/>
                  </a:lnTo>
                  <a:lnTo>
                    <a:pt x="0" y="65493"/>
                  </a:lnTo>
                  <a:lnTo>
                    <a:pt x="44035" y="78946"/>
                  </a:lnTo>
                  <a:lnTo>
                    <a:pt x="82753" y="82753"/>
                  </a:lnTo>
                  <a:lnTo>
                    <a:pt x="103022" y="81809"/>
                  </a:lnTo>
                  <a:lnTo>
                    <a:pt x="121470" y="78946"/>
                  </a:lnTo>
                  <a:lnTo>
                    <a:pt x="139997" y="74116"/>
                  </a:lnTo>
                  <a:lnTo>
                    <a:pt x="159209" y="67703"/>
                  </a:lnTo>
                  <a:lnTo>
                    <a:pt x="82753" y="67703"/>
                  </a:lnTo>
                  <a:lnTo>
                    <a:pt x="65053" y="66918"/>
                  </a:lnTo>
                  <a:lnTo>
                    <a:pt x="48837" y="64539"/>
                  </a:lnTo>
                  <a:lnTo>
                    <a:pt x="32650" y="60529"/>
                  </a:lnTo>
                  <a:lnTo>
                    <a:pt x="15036" y="54851"/>
                  </a:lnTo>
                  <a:lnTo>
                    <a:pt x="14998" y="37998"/>
                  </a:lnTo>
                  <a:lnTo>
                    <a:pt x="21800" y="31760"/>
                  </a:lnTo>
                  <a:lnTo>
                    <a:pt x="37269" y="24166"/>
                  </a:lnTo>
                  <a:lnTo>
                    <a:pt x="58594" y="17745"/>
                  </a:lnTo>
                  <a:lnTo>
                    <a:pt x="82753" y="15049"/>
                  </a:lnTo>
                  <a:lnTo>
                    <a:pt x="142920" y="15049"/>
                  </a:lnTo>
                  <a:lnTo>
                    <a:pt x="136102" y="11155"/>
                  </a:lnTo>
                  <a:lnTo>
                    <a:pt x="109152" y="3007"/>
                  </a:lnTo>
                  <a:lnTo>
                    <a:pt x="82753" y="0"/>
                  </a:lnTo>
                  <a:close/>
                </a:path>
                <a:path w="165734" h="83185">
                  <a:moveTo>
                    <a:pt x="142920" y="15049"/>
                  </a:moveTo>
                  <a:lnTo>
                    <a:pt x="82753" y="15049"/>
                  </a:lnTo>
                  <a:lnTo>
                    <a:pt x="106983" y="17751"/>
                  </a:lnTo>
                  <a:lnTo>
                    <a:pt x="128230" y="24118"/>
                  </a:lnTo>
                  <a:lnTo>
                    <a:pt x="143684" y="31599"/>
                  </a:lnTo>
                  <a:lnTo>
                    <a:pt x="150456" y="37617"/>
                  </a:lnTo>
                  <a:lnTo>
                    <a:pt x="150456" y="54851"/>
                  </a:lnTo>
                  <a:lnTo>
                    <a:pt x="132845" y="60529"/>
                  </a:lnTo>
                  <a:lnTo>
                    <a:pt x="116662" y="64539"/>
                  </a:lnTo>
                  <a:lnTo>
                    <a:pt x="100450" y="66918"/>
                  </a:lnTo>
                  <a:lnTo>
                    <a:pt x="82753" y="67703"/>
                  </a:lnTo>
                  <a:lnTo>
                    <a:pt x="159209" y="67703"/>
                  </a:lnTo>
                  <a:lnTo>
                    <a:pt x="160502" y="67271"/>
                  </a:lnTo>
                  <a:lnTo>
                    <a:pt x="165506" y="65493"/>
                  </a:lnTo>
                  <a:lnTo>
                    <a:pt x="165506" y="37617"/>
                  </a:lnTo>
                  <a:lnTo>
                    <a:pt x="157066" y="23129"/>
                  </a:lnTo>
                  <a:lnTo>
                    <a:pt x="142920" y="15049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58">
              <a:extLst>
                <a:ext uri="{FF2B5EF4-FFF2-40B4-BE49-F238E27FC236}">
                  <a16:creationId xmlns:a16="http://schemas.microsoft.com/office/drawing/2014/main" id="{22576E21-EF22-88B7-A632-5429027BAC21}"/>
                </a:ext>
              </a:extLst>
            </p:cNvPr>
            <p:cNvSpPr/>
            <p:nvPr/>
          </p:nvSpPr>
          <p:spPr>
            <a:xfrm>
              <a:off x="5538631" y="2291105"/>
              <a:ext cx="75565" cy="98425"/>
            </a:xfrm>
            <a:custGeom>
              <a:avLst/>
              <a:gdLst/>
              <a:ahLst/>
              <a:cxnLst/>
              <a:rect l="l" t="t" r="r" b="b"/>
              <a:pathLst>
                <a:path w="75565" h="98425">
                  <a:moveTo>
                    <a:pt x="37617" y="0"/>
                  </a:moveTo>
                  <a:lnTo>
                    <a:pt x="23536" y="2766"/>
                  </a:lnTo>
                  <a:lnTo>
                    <a:pt x="11517" y="10312"/>
                  </a:lnTo>
                  <a:lnTo>
                    <a:pt x="3143" y="21506"/>
                  </a:lnTo>
                  <a:lnTo>
                    <a:pt x="0" y="35217"/>
                  </a:lnTo>
                  <a:lnTo>
                    <a:pt x="0" y="62585"/>
                  </a:lnTo>
                  <a:lnTo>
                    <a:pt x="3143" y="76291"/>
                  </a:lnTo>
                  <a:lnTo>
                    <a:pt x="11517" y="87485"/>
                  </a:lnTo>
                  <a:lnTo>
                    <a:pt x="23536" y="95034"/>
                  </a:lnTo>
                  <a:lnTo>
                    <a:pt x="37617" y="97802"/>
                  </a:lnTo>
                  <a:lnTo>
                    <a:pt x="51697" y="95034"/>
                  </a:lnTo>
                  <a:lnTo>
                    <a:pt x="63717" y="87485"/>
                  </a:lnTo>
                  <a:lnTo>
                    <a:pt x="72091" y="76291"/>
                  </a:lnTo>
                  <a:lnTo>
                    <a:pt x="75234" y="62585"/>
                  </a:lnTo>
                  <a:lnTo>
                    <a:pt x="75234" y="35217"/>
                  </a:lnTo>
                  <a:lnTo>
                    <a:pt x="72091" y="21506"/>
                  </a:lnTo>
                  <a:lnTo>
                    <a:pt x="63717" y="10312"/>
                  </a:lnTo>
                  <a:lnTo>
                    <a:pt x="51697" y="2766"/>
                  </a:lnTo>
                  <a:lnTo>
                    <a:pt x="37617" y="0"/>
                  </a:lnTo>
                  <a:close/>
                </a:path>
              </a:pathLst>
            </a:custGeom>
            <a:solidFill>
              <a:srgbClr val="94B8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59">
              <a:extLst>
                <a:ext uri="{FF2B5EF4-FFF2-40B4-BE49-F238E27FC236}">
                  <a16:creationId xmlns:a16="http://schemas.microsoft.com/office/drawing/2014/main" id="{56109B98-7E23-CFEB-CBC9-69464CD3A0FC}"/>
                </a:ext>
              </a:extLst>
            </p:cNvPr>
            <p:cNvSpPr/>
            <p:nvPr/>
          </p:nvSpPr>
          <p:spPr>
            <a:xfrm>
              <a:off x="5531112" y="2283576"/>
              <a:ext cx="90805" cy="113030"/>
            </a:xfrm>
            <a:custGeom>
              <a:avLst/>
              <a:gdLst/>
              <a:ahLst/>
              <a:cxnLst/>
              <a:rect l="l" t="t" r="r" b="b"/>
              <a:pathLst>
                <a:path w="90805" h="113029">
                  <a:moveTo>
                    <a:pt x="45135" y="0"/>
                  </a:moveTo>
                  <a:lnTo>
                    <a:pt x="27764" y="3419"/>
                  </a:lnTo>
                  <a:lnTo>
                    <a:pt x="13395" y="12680"/>
                  </a:lnTo>
                  <a:lnTo>
                    <a:pt x="3612" y="26285"/>
                  </a:lnTo>
                  <a:lnTo>
                    <a:pt x="0" y="42735"/>
                  </a:lnTo>
                  <a:lnTo>
                    <a:pt x="0" y="70116"/>
                  </a:lnTo>
                  <a:lnTo>
                    <a:pt x="3612" y="86566"/>
                  </a:lnTo>
                  <a:lnTo>
                    <a:pt x="13395" y="100171"/>
                  </a:lnTo>
                  <a:lnTo>
                    <a:pt x="27764" y="109432"/>
                  </a:lnTo>
                  <a:lnTo>
                    <a:pt x="45135" y="112852"/>
                  </a:lnTo>
                  <a:lnTo>
                    <a:pt x="62507" y="109432"/>
                  </a:lnTo>
                  <a:lnTo>
                    <a:pt x="76876" y="100171"/>
                  </a:lnTo>
                  <a:lnTo>
                    <a:pt x="78579" y="97802"/>
                  </a:lnTo>
                  <a:lnTo>
                    <a:pt x="45135" y="97802"/>
                  </a:lnTo>
                  <a:lnTo>
                    <a:pt x="33671" y="95552"/>
                  </a:lnTo>
                  <a:lnTo>
                    <a:pt x="24076" y="89493"/>
                  </a:lnTo>
                  <a:lnTo>
                    <a:pt x="17485" y="80668"/>
                  </a:lnTo>
                  <a:lnTo>
                    <a:pt x="15036" y="70116"/>
                  </a:lnTo>
                  <a:lnTo>
                    <a:pt x="15036" y="42735"/>
                  </a:lnTo>
                  <a:lnTo>
                    <a:pt x="17485" y="32189"/>
                  </a:lnTo>
                  <a:lnTo>
                    <a:pt x="24076" y="23363"/>
                  </a:lnTo>
                  <a:lnTo>
                    <a:pt x="33671" y="17301"/>
                  </a:lnTo>
                  <a:lnTo>
                    <a:pt x="45135" y="15049"/>
                  </a:lnTo>
                  <a:lnTo>
                    <a:pt x="78579" y="15049"/>
                  </a:lnTo>
                  <a:lnTo>
                    <a:pt x="76876" y="12680"/>
                  </a:lnTo>
                  <a:lnTo>
                    <a:pt x="62507" y="3419"/>
                  </a:lnTo>
                  <a:lnTo>
                    <a:pt x="45135" y="0"/>
                  </a:lnTo>
                  <a:close/>
                </a:path>
                <a:path w="90805" h="113029">
                  <a:moveTo>
                    <a:pt x="78579" y="15049"/>
                  </a:moveTo>
                  <a:lnTo>
                    <a:pt x="45135" y="15049"/>
                  </a:lnTo>
                  <a:lnTo>
                    <a:pt x="56598" y="17301"/>
                  </a:lnTo>
                  <a:lnTo>
                    <a:pt x="66189" y="23363"/>
                  </a:lnTo>
                  <a:lnTo>
                    <a:pt x="72774" y="32189"/>
                  </a:lnTo>
                  <a:lnTo>
                    <a:pt x="75222" y="42735"/>
                  </a:lnTo>
                  <a:lnTo>
                    <a:pt x="75222" y="70116"/>
                  </a:lnTo>
                  <a:lnTo>
                    <a:pt x="72774" y="80668"/>
                  </a:lnTo>
                  <a:lnTo>
                    <a:pt x="66189" y="89493"/>
                  </a:lnTo>
                  <a:lnTo>
                    <a:pt x="56598" y="95552"/>
                  </a:lnTo>
                  <a:lnTo>
                    <a:pt x="45135" y="97802"/>
                  </a:lnTo>
                  <a:lnTo>
                    <a:pt x="78579" y="97802"/>
                  </a:lnTo>
                  <a:lnTo>
                    <a:pt x="86658" y="86566"/>
                  </a:lnTo>
                  <a:lnTo>
                    <a:pt x="90271" y="70116"/>
                  </a:lnTo>
                  <a:lnTo>
                    <a:pt x="90271" y="42735"/>
                  </a:lnTo>
                  <a:lnTo>
                    <a:pt x="86658" y="26285"/>
                  </a:lnTo>
                  <a:lnTo>
                    <a:pt x="78579" y="15049"/>
                  </a:lnTo>
                  <a:close/>
                </a:path>
              </a:pathLst>
            </a:custGeom>
            <a:solidFill>
              <a:srgbClr val="94B8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60">
              <a:extLst>
                <a:ext uri="{FF2B5EF4-FFF2-40B4-BE49-F238E27FC236}">
                  <a16:creationId xmlns:a16="http://schemas.microsoft.com/office/drawing/2014/main" id="{87AE0FA5-6BE4-14CA-00CC-7131D746028C}"/>
                </a:ext>
              </a:extLst>
            </p:cNvPr>
            <p:cNvSpPr/>
            <p:nvPr/>
          </p:nvSpPr>
          <p:spPr>
            <a:xfrm>
              <a:off x="5365597" y="2170738"/>
              <a:ext cx="150495" cy="67945"/>
            </a:xfrm>
            <a:custGeom>
              <a:avLst/>
              <a:gdLst/>
              <a:ahLst/>
              <a:cxnLst/>
              <a:rect l="l" t="t" r="r" b="b"/>
              <a:pathLst>
                <a:path w="150494" h="67945">
                  <a:moveTo>
                    <a:pt x="75234" y="0"/>
                  </a:moveTo>
                  <a:lnTo>
                    <a:pt x="49195" y="2982"/>
                  </a:lnTo>
                  <a:lnTo>
                    <a:pt x="24920" y="10461"/>
                  </a:lnTo>
                  <a:lnTo>
                    <a:pt x="6994" y="20231"/>
                  </a:lnTo>
                  <a:lnTo>
                    <a:pt x="0" y="30086"/>
                  </a:lnTo>
                  <a:lnTo>
                    <a:pt x="0" y="52654"/>
                  </a:lnTo>
                  <a:lnTo>
                    <a:pt x="20658" y="59522"/>
                  </a:lnTo>
                  <a:lnTo>
                    <a:pt x="38784" y="64193"/>
                  </a:lnTo>
                  <a:lnTo>
                    <a:pt x="56326" y="66857"/>
                  </a:lnTo>
                  <a:lnTo>
                    <a:pt x="75234" y="67703"/>
                  </a:lnTo>
                  <a:lnTo>
                    <a:pt x="94142" y="66857"/>
                  </a:lnTo>
                  <a:lnTo>
                    <a:pt x="111685" y="64193"/>
                  </a:lnTo>
                  <a:lnTo>
                    <a:pt x="129811" y="59522"/>
                  </a:lnTo>
                  <a:lnTo>
                    <a:pt x="150469" y="52654"/>
                  </a:lnTo>
                  <a:lnTo>
                    <a:pt x="150469" y="30086"/>
                  </a:lnTo>
                  <a:lnTo>
                    <a:pt x="143475" y="20231"/>
                  </a:lnTo>
                  <a:lnTo>
                    <a:pt x="125549" y="10461"/>
                  </a:lnTo>
                  <a:lnTo>
                    <a:pt x="101274" y="2982"/>
                  </a:lnTo>
                  <a:lnTo>
                    <a:pt x="75234" y="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61">
              <a:extLst>
                <a:ext uri="{FF2B5EF4-FFF2-40B4-BE49-F238E27FC236}">
                  <a16:creationId xmlns:a16="http://schemas.microsoft.com/office/drawing/2014/main" id="{E8719266-79B7-0019-A820-2E0B877F0AC8}"/>
                </a:ext>
              </a:extLst>
            </p:cNvPr>
            <p:cNvSpPr/>
            <p:nvPr/>
          </p:nvSpPr>
          <p:spPr>
            <a:xfrm>
              <a:off x="5358079" y="2163212"/>
              <a:ext cx="165735" cy="83185"/>
            </a:xfrm>
            <a:custGeom>
              <a:avLst/>
              <a:gdLst/>
              <a:ahLst/>
              <a:cxnLst/>
              <a:rect l="l" t="t" r="r" b="b"/>
              <a:pathLst>
                <a:path w="165734" h="83185">
                  <a:moveTo>
                    <a:pt x="82753" y="0"/>
                  </a:moveTo>
                  <a:lnTo>
                    <a:pt x="56353" y="3007"/>
                  </a:lnTo>
                  <a:lnTo>
                    <a:pt x="29403" y="11155"/>
                  </a:lnTo>
                  <a:lnTo>
                    <a:pt x="8440" y="23129"/>
                  </a:lnTo>
                  <a:lnTo>
                    <a:pt x="0" y="37617"/>
                  </a:lnTo>
                  <a:lnTo>
                    <a:pt x="0" y="65493"/>
                  </a:lnTo>
                  <a:lnTo>
                    <a:pt x="44035" y="78946"/>
                  </a:lnTo>
                  <a:lnTo>
                    <a:pt x="82753" y="82753"/>
                  </a:lnTo>
                  <a:lnTo>
                    <a:pt x="103022" y="81809"/>
                  </a:lnTo>
                  <a:lnTo>
                    <a:pt x="121470" y="78946"/>
                  </a:lnTo>
                  <a:lnTo>
                    <a:pt x="139997" y="74116"/>
                  </a:lnTo>
                  <a:lnTo>
                    <a:pt x="159209" y="67703"/>
                  </a:lnTo>
                  <a:lnTo>
                    <a:pt x="82753" y="67703"/>
                  </a:lnTo>
                  <a:lnTo>
                    <a:pt x="65053" y="66918"/>
                  </a:lnTo>
                  <a:lnTo>
                    <a:pt x="48837" y="64539"/>
                  </a:lnTo>
                  <a:lnTo>
                    <a:pt x="32650" y="60529"/>
                  </a:lnTo>
                  <a:lnTo>
                    <a:pt x="15036" y="54851"/>
                  </a:lnTo>
                  <a:lnTo>
                    <a:pt x="14998" y="37998"/>
                  </a:lnTo>
                  <a:lnTo>
                    <a:pt x="21800" y="31760"/>
                  </a:lnTo>
                  <a:lnTo>
                    <a:pt x="37269" y="24166"/>
                  </a:lnTo>
                  <a:lnTo>
                    <a:pt x="58594" y="17745"/>
                  </a:lnTo>
                  <a:lnTo>
                    <a:pt x="82753" y="15049"/>
                  </a:lnTo>
                  <a:lnTo>
                    <a:pt x="142920" y="15049"/>
                  </a:lnTo>
                  <a:lnTo>
                    <a:pt x="136102" y="11155"/>
                  </a:lnTo>
                  <a:lnTo>
                    <a:pt x="109152" y="3007"/>
                  </a:lnTo>
                  <a:lnTo>
                    <a:pt x="82753" y="0"/>
                  </a:lnTo>
                  <a:close/>
                </a:path>
                <a:path w="165734" h="83185">
                  <a:moveTo>
                    <a:pt x="142920" y="15049"/>
                  </a:moveTo>
                  <a:lnTo>
                    <a:pt x="82753" y="15049"/>
                  </a:lnTo>
                  <a:lnTo>
                    <a:pt x="106983" y="17751"/>
                  </a:lnTo>
                  <a:lnTo>
                    <a:pt x="128230" y="24118"/>
                  </a:lnTo>
                  <a:lnTo>
                    <a:pt x="143684" y="31599"/>
                  </a:lnTo>
                  <a:lnTo>
                    <a:pt x="150456" y="37617"/>
                  </a:lnTo>
                  <a:lnTo>
                    <a:pt x="150456" y="54851"/>
                  </a:lnTo>
                  <a:lnTo>
                    <a:pt x="132845" y="60529"/>
                  </a:lnTo>
                  <a:lnTo>
                    <a:pt x="116662" y="64539"/>
                  </a:lnTo>
                  <a:lnTo>
                    <a:pt x="100450" y="66918"/>
                  </a:lnTo>
                  <a:lnTo>
                    <a:pt x="82753" y="67703"/>
                  </a:lnTo>
                  <a:lnTo>
                    <a:pt x="159209" y="67703"/>
                  </a:lnTo>
                  <a:lnTo>
                    <a:pt x="160502" y="67271"/>
                  </a:lnTo>
                  <a:lnTo>
                    <a:pt x="165506" y="65493"/>
                  </a:lnTo>
                  <a:lnTo>
                    <a:pt x="165506" y="37617"/>
                  </a:lnTo>
                  <a:lnTo>
                    <a:pt x="157066" y="23129"/>
                  </a:lnTo>
                  <a:lnTo>
                    <a:pt x="142920" y="15049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62">
              <a:extLst>
                <a:ext uri="{FF2B5EF4-FFF2-40B4-BE49-F238E27FC236}">
                  <a16:creationId xmlns:a16="http://schemas.microsoft.com/office/drawing/2014/main" id="{036123C2-3C1F-2F84-7314-4B7F34A2AA22}"/>
                </a:ext>
              </a:extLst>
            </p:cNvPr>
            <p:cNvSpPr/>
            <p:nvPr/>
          </p:nvSpPr>
          <p:spPr>
            <a:xfrm>
              <a:off x="5403215" y="2080455"/>
              <a:ext cx="75565" cy="98425"/>
            </a:xfrm>
            <a:custGeom>
              <a:avLst/>
              <a:gdLst/>
              <a:ahLst/>
              <a:cxnLst/>
              <a:rect l="l" t="t" r="r" b="b"/>
              <a:pathLst>
                <a:path w="75565" h="98425">
                  <a:moveTo>
                    <a:pt x="37617" y="0"/>
                  </a:moveTo>
                  <a:lnTo>
                    <a:pt x="23536" y="2766"/>
                  </a:lnTo>
                  <a:lnTo>
                    <a:pt x="11517" y="10312"/>
                  </a:lnTo>
                  <a:lnTo>
                    <a:pt x="3143" y="21506"/>
                  </a:lnTo>
                  <a:lnTo>
                    <a:pt x="0" y="35217"/>
                  </a:lnTo>
                  <a:lnTo>
                    <a:pt x="0" y="62585"/>
                  </a:lnTo>
                  <a:lnTo>
                    <a:pt x="3143" y="76291"/>
                  </a:lnTo>
                  <a:lnTo>
                    <a:pt x="11517" y="87485"/>
                  </a:lnTo>
                  <a:lnTo>
                    <a:pt x="23536" y="95034"/>
                  </a:lnTo>
                  <a:lnTo>
                    <a:pt x="37617" y="97802"/>
                  </a:lnTo>
                  <a:lnTo>
                    <a:pt x="51697" y="95034"/>
                  </a:lnTo>
                  <a:lnTo>
                    <a:pt x="63717" y="87485"/>
                  </a:lnTo>
                  <a:lnTo>
                    <a:pt x="72091" y="76291"/>
                  </a:lnTo>
                  <a:lnTo>
                    <a:pt x="75234" y="62585"/>
                  </a:lnTo>
                  <a:lnTo>
                    <a:pt x="75234" y="35217"/>
                  </a:lnTo>
                  <a:lnTo>
                    <a:pt x="72091" y="21506"/>
                  </a:lnTo>
                  <a:lnTo>
                    <a:pt x="63717" y="10312"/>
                  </a:lnTo>
                  <a:lnTo>
                    <a:pt x="51697" y="2766"/>
                  </a:lnTo>
                  <a:lnTo>
                    <a:pt x="37617" y="0"/>
                  </a:lnTo>
                  <a:close/>
                </a:path>
              </a:pathLst>
            </a:custGeom>
            <a:solidFill>
              <a:srgbClr val="94B8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63">
              <a:extLst>
                <a:ext uri="{FF2B5EF4-FFF2-40B4-BE49-F238E27FC236}">
                  <a16:creationId xmlns:a16="http://schemas.microsoft.com/office/drawing/2014/main" id="{015A638D-B554-40FF-A3B7-2D161D1B875B}"/>
                </a:ext>
              </a:extLst>
            </p:cNvPr>
            <p:cNvSpPr/>
            <p:nvPr/>
          </p:nvSpPr>
          <p:spPr>
            <a:xfrm>
              <a:off x="5395696" y="2072928"/>
              <a:ext cx="90805" cy="113030"/>
            </a:xfrm>
            <a:custGeom>
              <a:avLst/>
              <a:gdLst/>
              <a:ahLst/>
              <a:cxnLst/>
              <a:rect l="l" t="t" r="r" b="b"/>
              <a:pathLst>
                <a:path w="90805" h="113029">
                  <a:moveTo>
                    <a:pt x="45135" y="0"/>
                  </a:moveTo>
                  <a:lnTo>
                    <a:pt x="27764" y="3419"/>
                  </a:lnTo>
                  <a:lnTo>
                    <a:pt x="13395" y="12680"/>
                  </a:lnTo>
                  <a:lnTo>
                    <a:pt x="3612" y="26285"/>
                  </a:lnTo>
                  <a:lnTo>
                    <a:pt x="0" y="42735"/>
                  </a:lnTo>
                  <a:lnTo>
                    <a:pt x="0" y="70116"/>
                  </a:lnTo>
                  <a:lnTo>
                    <a:pt x="3612" y="86566"/>
                  </a:lnTo>
                  <a:lnTo>
                    <a:pt x="13395" y="100171"/>
                  </a:lnTo>
                  <a:lnTo>
                    <a:pt x="27764" y="109432"/>
                  </a:lnTo>
                  <a:lnTo>
                    <a:pt x="45135" y="112852"/>
                  </a:lnTo>
                  <a:lnTo>
                    <a:pt x="62507" y="109432"/>
                  </a:lnTo>
                  <a:lnTo>
                    <a:pt x="76876" y="100171"/>
                  </a:lnTo>
                  <a:lnTo>
                    <a:pt x="78579" y="97802"/>
                  </a:lnTo>
                  <a:lnTo>
                    <a:pt x="45135" y="97802"/>
                  </a:lnTo>
                  <a:lnTo>
                    <a:pt x="33671" y="95552"/>
                  </a:lnTo>
                  <a:lnTo>
                    <a:pt x="24076" y="89493"/>
                  </a:lnTo>
                  <a:lnTo>
                    <a:pt x="17485" y="80668"/>
                  </a:lnTo>
                  <a:lnTo>
                    <a:pt x="15036" y="70116"/>
                  </a:lnTo>
                  <a:lnTo>
                    <a:pt x="15036" y="42735"/>
                  </a:lnTo>
                  <a:lnTo>
                    <a:pt x="17485" y="32189"/>
                  </a:lnTo>
                  <a:lnTo>
                    <a:pt x="24076" y="23363"/>
                  </a:lnTo>
                  <a:lnTo>
                    <a:pt x="33671" y="17301"/>
                  </a:lnTo>
                  <a:lnTo>
                    <a:pt x="45135" y="15049"/>
                  </a:lnTo>
                  <a:lnTo>
                    <a:pt x="78579" y="15049"/>
                  </a:lnTo>
                  <a:lnTo>
                    <a:pt x="76876" y="12680"/>
                  </a:lnTo>
                  <a:lnTo>
                    <a:pt x="62507" y="3419"/>
                  </a:lnTo>
                  <a:lnTo>
                    <a:pt x="45135" y="0"/>
                  </a:lnTo>
                  <a:close/>
                </a:path>
                <a:path w="90805" h="113029">
                  <a:moveTo>
                    <a:pt x="78579" y="15049"/>
                  </a:moveTo>
                  <a:lnTo>
                    <a:pt x="45135" y="15049"/>
                  </a:lnTo>
                  <a:lnTo>
                    <a:pt x="56598" y="17301"/>
                  </a:lnTo>
                  <a:lnTo>
                    <a:pt x="66189" y="23363"/>
                  </a:lnTo>
                  <a:lnTo>
                    <a:pt x="72774" y="32189"/>
                  </a:lnTo>
                  <a:lnTo>
                    <a:pt x="75222" y="42735"/>
                  </a:lnTo>
                  <a:lnTo>
                    <a:pt x="75222" y="70116"/>
                  </a:lnTo>
                  <a:lnTo>
                    <a:pt x="72774" y="80668"/>
                  </a:lnTo>
                  <a:lnTo>
                    <a:pt x="66189" y="89493"/>
                  </a:lnTo>
                  <a:lnTo>
                    <a:pt x="56598" y="95552"/>
                  </a:lnTo>
                  <a:lnTo>
                    <a:pt x="45135" y="97802"/>
                  </a:lnTo>
                  <a:lnTo>
                    <a:pt x="78579" y="97802"/>
                  </a:lnTo>
                  <a:lnTo>
                    <a:pt x="86658" y="86566"/>
                  </a:lnTo>
                  <a:lnTo>
                    <a:pt x="90271" y="70116"/>
                  </a:lnTo>
                  <a:lnTo>
                    <a:pt x="90271" y="42735"/>
                  </a:lnTo>
                  <a:lnTo>
                    <a:pt x="86658" y="26285"/>
                  </a:lnTo>
                  <a:lnTo>
                    <a:pt x="78579" y="15049"/>
                  </a:lnTo>
                  <a:close/>
                </a:path>
              </a:pathLst>
            </a:custGeom>
            <a:solidFill>
              <a:srgbClr val="94B8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4" name="object 14">
            <a:extLst>
              <a:ext uri="{FF2B5EF4-FFF2-40B4-BE49-F238E27FC236}">
                <a16:creationId xmlns:a16="http://schemas.microsoft.com/office/drawing/2014/main" id="{7B05886E-A01F-C37A-5922-9926F7EF83E3}"/>
              </a:ext>
            </a:extLst>
          </p:cNvPr>
          <p:cNvGrpSpPr/>
          <p:nvPr/>
        </p:nvGrpSpPr>
        <p:grpSpPr>
          <a:xfrm>
            <a:off x="4564021" y="2722485"/>
            <a:ext cx="1062540" cy="739817"/>
            <a:chOff x="2398768" y="4949560"/>
            <a:chExt cx="2744470" cy="1517650"/>
          </a:xfrm>
        </p:grpSpPr>
        <p:sp>
          <p:nvSpPr>
            <p:cNvPr id="175" name="object 15">
              <a:extLst>
                <a:ext uri="{FF2B5EF4-FFF2-40B4-BE49-F238E27FC236}">
                  <a16:creationId xmlns:a16="http://schemas.microsoft.com/office/drawing/2014/main" id="{B59937FF-AEFB-2718-64F4-D12AE88289C8}"/>
                </a:ext>
              </a:extLst>
            </p:cNvPr>
            <p:cNvSpPr/>
            <p:nvPr/>
          </p:nvSpPr>
          <p:spPr>
            <a:xfrm>
              <a:off x="2398763" y="4949570"/>
              <a:ext cx="2744470" cy="1516380"/>
            </a:xfrm>
            <a:custGeom>
              <a:avLst/>
              <a:gdLst/>
              <a:ahLst/>
              <a:cxnLst/>
              <a:rect l="l" t="t" r="r" b="b"/>
              <a:pathLst>
                <a:path w="2744470" h="1516379">
                  <a:moveTo>
                    <a:pt x="264375" y="959866"/>
                  </a:moveTo>
                  <a:lnTo>
                    <a:pt x="264007" y="955979"/>
                  </a:lnTo>
                  <a:lnTo>
                    <a:pt x="219316" y="919073"/>
                  </a:lnTo>
                  <a:lnTo>
                    <a:pt x="216014" y="919073"/>
                  </a:lnTo>
                  <a:lnTo>
                    <a:pt x="177876" y="950582"/>
                  </a:lnTo>
                  <a:lnTo>
                    <a:pt x="139750" y="919073"/>
                  </a:lnTo>
                  <a:lnTo>
                    <a:pt x="136461" y="919073"/>
                  </a:lnTo>
                  <a:lnTo>
                    <a:pt x="98323" y="950582"/>
                  </a:lnTo>
                  <a:lnTo>
                    <a:pt x="59867" y="918794"/>
                  </a:lnTo>
                  <a:lnTo>
                    <a:pt x="55981" y="919162"/>
                  </a:lnTo>
                  <a:lnTo>
                    <a:pt x="51650" y="924407"/>
                  </a:lnTo>
                  <a:lnTo>
                    <a:pt x="52019" y="928293"/>
                  </a:lnTo>
                  <a:lnTo>
                    <a:pt x="96672" y="965187"/>
                  </a:lnTo>
                  <a:lnTo>
                    <a:pt x="99974" y="965187"/>
                  </a:lnTo>
                  <a:lnTo>
                    <a:pt x="138099" y="933691"/>
                  </a:lnTo>
                  <a:lnTo>
                    <a:pt x="176225" y="965187"/>
                  </a:lnTo>
                  <a:lnTo>
                    <a:pt x="179514" y="965187"/>
                  </a:lnTo>
                  <a:lnTo>
                    <a:pt x="217665" y="933691"/>
                  </a:lnTo>
                  <a:lnTo>
                    <a:pt x="254685" y="964260"/>
                  </a:lnTo>
                  <a:lnTo>
                    <a:pt x="256070" y="964717"/>
                  </a:lnTo>
                  <a:lnTo>
                    <a:pt x="259232" y="964717"/>
                  </a:lnTo>
                  <a:lnTo>
                    <a:pt x="260997" y="963955"/>
                  </a:lnTo>
                  <a:lnTo>
                    <a:pt x="264375" y="959866"/>
                  </a:lnTo>
                  <a:close/>
                </a:path>
                <a:path w="2744470" h="1516379">
                  <a:moveTo>
                    <a:pt x="1063307" y="2984"/>
                  </a:moveTo>
                  <a:lnTo>
                    <a:pt x="1060323" y="0"/>
                  </a:lnTo>
                  <a:lnTo>
                    <a:pt x="1052957" y="0"/>
                  </a:lnTo>
                  <a:lnTo>
                    <a:pt x="1049972" y="2984"/>
                  </a:lnTo>
                  <a:lnTo>
                    <a:pt x="1049972" y="10337"/>
                  </a:lnTo>
                  <a:lnTo>
                    <a:pt x="1052957" y="13335"/>
                  </a:lnTo>
                  <a:lnTo>
                    <a:pt x="1060323" y="13335"/>
                  </a:lnTo>
                  <a:lnTo>
                    <a:pt x="1063307" y="10337"/>
                  </a:lnTo>
                  <a:lnTo>
                    <a:pt x="1063307" y="2984"/>
                  </a:lnTo>
                  <a:close/>
                </a:path>
                <a:path w="2744470" h="1516379">
                  <a:moveTo>
                    <a:pt x="1445437" y="412648"/>
                  </a:moveTo>
                  <a:lnTo>
                    <a:pt x="1441805" y="409016"/>
                  </a:lnTo>
                  <a:lnTo>
                    <a:pt x="1432877" y="409016"/>
                  </a:lnTo>
                  <a:lnTo>
                    <a:pt x="1429245" y="412648"/>
                  </a:lnTo>
                  <a:lnTo>
                    <a:pt x="1429245" y="421576"/>
                  </a:lnTo>
                  <a:lnTo>
                    <a:pt x="1432877" y="425208"/>
                  </a:lnTo>
                  <a:lnTo>
                    <a:pt x="1441805" y="425208"/>
                  </a:lnTo>
                  <a:lnTo>
                    <a:pt x="1445437" y="421576"/>
                  </a:lnTo>
                  <a:lnTo>
                    <a:pt x="1445437" y="412648"/>
                  </a:lnTo>
                  <a:close/>
                </a:path>
                <a:path w="2744470" h="1516379">
                  <a:moveTo>
                    <a:pt x="1851825" y="588721"/>
                  </a:moveTo>
                  <a:lnTo>
                    <a:pt x="1848840" y="585736"/>
                  </a:lnTo>
                  <a:lnTo>
                    <a:pt x="1841487" y="585736"/>
                  </a:lnTo>
                  <a:lnTo>
                    <a:pt x="1838502" y="588721"/>
                  </a:lnTo>
                  <a:lnTo>
                    <a:pt x="1838502" y="596061"/>
                  </a:lnTo>
                  <a:lnTo>
                    <a:pt x="1841487" y="599059"/>
                  </a:lnTo>
                  <a:lnTo>
                    <a:pt x="1848840" y="599059"/>
                  </a:lnTo>
                  <a:lnTo>
                    <a:pt x="1851825" y="596061"/>
                  </a:lnTo>
                  <a:lnTo>
                    <a:pt x="1851825" y="588721"/>
                  </a:lnTo>
                  <a:close/>
                </a:path>
                <a:path w="2744470" h="1516379">
                  <a:moveTo>
                    <a:pt x="2367394" y="496468"/>
                  </a:moveTo>
                  <a:lnTo>
                    <a:pt x="2363012" y="492086"/>
                  </a:lnTo>
                  <a:lnTo>
                    <a:pt x="2352243" y="492086"/>
                  </a:lnTo>
                  <a:lnTo>
                    <a:pt x="2347874" y="496468"/>
                  </a:lnTo>
                  <a:lnTo>
                    <a:pt x="2347874" y="507238"/>
                  </a:lnTo>
                  <a:lnTo>
                    <a:pt x="2352243" y="511606"/>
                  </a:lnTo>
                  <a:lnTo>
                    <a:pt x="2363012" y="511606"/>
                  </a:lnTo>
                  <a:lnTo>
                    <a:pt x="2367394" y="507238"/>
                  </a:lnTo>
                  <a:lnTo>
                    <a:pt x="2367394" y="496468"/>
                  </a:lnTo>
                  <a:close/>
                </a:path>
                <a:path w="2744470" h="1516379">
                  <a:moveTo>
                    <a:pt x="2620175" y="1073277"/>
                  </a:moveTo>
                  <a:lnTo>
                    <a:pt x="2617190" y="1070292"/>
                  </a:lnTo>
                  <a:lnTo>
                    <a:pt x="2609837" y="1070292"/>
                  </a:lnTo>
                  <a:lnTo>
                    <a:pt x="2606852" y="1073277"/>
                  </a:lnTo>
                  <a:lnTo>
                    <a:pt x="2606852" y="1080630"/>
                  </a:lnTo>
                  <a:lnTo>
                    <a:pt x="2609837" y="1083627"/>
                  </a:lnTo>
                  <a:lnTo>
                    <a:pt x="2617190" y="1083627"/>
                  </a:lnTo>
                  <a:lnTo>
                    <a:pt x="2620175" y="1080630"/>
                  </a:lnTo>
                  <a:lnTo>
                    <a:pt x="2620175" y="1073277"/>
                  </a:lnTo>
                  <a:close/>
                </a:path>
                <a:path w="2744470" h="1516379">
                  <a:moveTo>
                    <a:pt x="2638983" y="219646"/>
                  </a:moveTo>
                  <a:lnTo>
                    <a:pt x="2638602" y="215773"/>
                  </a:lnTo>
                  <a:lnTo>
                    <a:pt x="2593911" y="178866"/>
                  </a:lnTo>
                  <a:lnTo>
                    <a:pt x="2590622" y="178866"/>
                  </a:lnTo>
                  <a:lnTo>
                    <a:pt x="2552471" y="210375"/>
                  </a:lnTo>
                  <a:lnTo>
                    <a:pt x="2514358" y="178866"/>
                  </a:lnTo>
                  <a:lnTo>
                    <a:pt x="2511069" y="178866"/>
                  </a:lnTo>
                  <a:lnTo>
                    <a:pt x="2472931" y="210375"/>
                  </a:lnTo>
                  <a:lnTo>
                    <a:pt x="2434475" y="178587"/>
                  </a:lnTo>
                  <a:lnTo>
                    <a:pt x="2430589" y="178955"/>
                  </a:lnTo>
                  <a:lnTo>
                    <a:pt x="2426258" y="184200"/>
                  </a:lnTo>
                  <a:lnTo>
                    <a:pt x="2426639" y="188087"/>
                  </a:lnTo>
                  <a:lnTo>
                    <a:pt x="2471293" y="224980"/>
                  </a:lnTo>
                  <a:lnTo>
                    <a:pt x="2474582" y="224980"/>
                  </a:lnTo>
                  <a:lnTo>
                    <a:pt x="2512707" y="193484"/>
                  </a:lnTo>
                  <a:lnTo>
                    <a:pt x="2550833" y="224980"/>
                  </a:lnTo>
                  <a:lnTo>
                    <a:pt x="2554109" y="224980"/>
                  </a:lnTo>
                  <a:lnTo>
                    <a:pt x="2592273" y="193484"/>
                  </a:lnTo>
                  <a:lnTo>
                    <a:pt x="2629281" y="224053"/>
                  </a:lnTo>
                  <a:lnTo>
                    <a:pt x="2630678" y="224510"/>
                  </a:lnTo>
                  <a:lnTo>
                    <a:pt x="2633827" y="224510"/>
                  </a:lnTo>
                  <a:lnTo>
                    <a:pt x="2635593" y="223748"/>
                  </a:lnTo>
                  <a:lnTo>
                    <a:pt x="2638983" y="219646"/>
                  </a:lnTo>
                  <a:close/>
                </a:path>
                <a:path w="2744470" h="1516379">
                  <a:moveTo>
                    <a:pt x="2744457" y="1506588"/>
                  </a:moveTo>
                  <a:lnTo>
                    <a:pt x="2741701" y="1503832"/>
                  </a:lnTo>
                  <a:lnTo>
                    <a:pt x="2755" y="1503832"/>
                  </a:lnTo>
                  <a:lnTo>
                    <a:pt x="0" y="1506588"/>
                  </a:lnTo>
                  <a:lnTo>
                    <a:pt x="0" y="1513382"/>
                  </a:lnTo>
                  <a:lnTo>
                    <a:pt x="2755" y="1516151"/>
                  </a:lnTo>
                  <a:lnTo>
                    <a:pt x="2741701" y="1516151"/>
                  </a:lnTo>
                  <a:lnTo>
                    <a:pt x="2744457" y="1513382"/>
                  </a:lnTo>
                  <a:lnTo>
                    <a:pt x="2744457" y="1506588"/>
                  </a:lnTo>
                  <a:close/>
                </a:path>
              </a:pathLst>
            </a:custGeom>
            <a:solidFill>
              <a:srgbClr val="BBD0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6">
              <a:extLst>
                <a:ext uri="{FF2B5EF4-FFF2-40B4-BE49-F238E27FC236}">
                  <a16:creationId xmlns:a16="http://schemas.microsoft.com/office/drawing/2014/main" id="{0A407BF6-63F2-ABDD-A5EA-9C1CC6A42FA9}"/>
                </a:ext>
              </a:extLst>
            </p:cNvPr>
            <p:cNvSpPr/>
            <p:nvPr/>
          </p:nvSpPr>
          <p:spPr>
            <a:xfrm>
              <a:off x="3749610" y="5050637"/>
              <a:ext cx="217573" cy="103289"/>
            </a:xfrm>
            <a:prstGeom prst="rect">
              <a:avLst/>
            </a:prstGeom>
            <a:blipFill>
              <a:blip r:embed="rId4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">
              <a:extLst>
                <a:ext uri="{FF2B5EF4-FFF2-40B4-BE49-F238E27FC236}">
                  <a16:creationId xmlns:a16="http://schemas.microsoft.com/office/drawing/2014/main" id="{73C2144B-EB02-9790-930A-78E9EA4F18F2}"/>
                </a:ext>
              </a:extLst>
            </p:cNvPr>
            <p:cNvSpPr/>
            <p:nvPr/>
          </p:nvSpPr>
          <p:spPr>
            <a:xfrm>
              <a:off x="2654241" y="5346616"/>
              <a:ext cx="234511" cy="110952"/>
            </a:xfrm>
            <a:prstGeom prst="rect">
              <a:avLst/>
            </a:prstGeom>
            <a:blipFill>
              <a:blip r:embed="rId5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8">
              <a:extLst>
                <a:ext uri="{FF2B5EF4-FFF2-40B4-BE49-F238E27FC236}">
                  <a16:creationId xmlns:a16="http://schemas.microsoft.com/office/drawing/2014/main" id="{40611741-BF6E-A402-EE1E-73C05B5A252E}"/>
                </a:ext>
              </a:extLst>
            </p:cNvPr>
            <p:cNvSpPr/>
            <p:nvPr/>
          </p:nvSpPr>
          <p:spPr>
            <a:xfrm>
              <a:off x="2596756" y="5837529"/>
              <a:ext cx="2137410" cy="332105"/>
            </a:xfrm>
            <a:custGeom>
              <a:avLst/>
              <a:gdLst/>
              <a:ahLst/>
              <a:cxnLst/>
              <a:rect l="l" t="t" r="r" b="b"/>
              <a:pathLst>
                <a:path w="2137410" h="332104">
                  <a:moveTo>
                    <a:pt x="27101" y="310388"/>
                  </a:moveTo>
                  <a:lnTo>
                    <a:pt x="24345" y="307619"/>
                  </a:lnTo>
                  <a:lnTo>
                    <a:pt x="19697" y="307619"/>
                  </a:lnTo>
                  <a:lnTo>
                    <a:pt x="19697" y="302983"/>
                  </a:lnTo>
                  <a:lnTo>
                    <a:pt x="16941" y="300228"/>
                  </a:lnTo>
                  <a:lnTo>
                    <a:pt x="10147" y="300228"/>
                  </a:lnTo>
                  <a:lnTo>
                    <a:pt x="7378" y="302983"/>
                  </a:lnTo>
                  <a:lnTo>
                    <a:pt x="7378" y="307619"/>
                  </a:lnTo>
                  <a:lnTo>
                    <a:pt x="2755" y="307619"/>
                  </a:lnTo>
                  <a:lnTo>
                    <a:pt x="0" y="310388"/>
                  </a:lnTo>
                  <a:lnTo>
                    <a:pt x="0" y="317182"/>
                  </a:lnTo>
                  <a:lnTo>
                    <a:pt x="2755" y="319938"/>
                  </a:lnTo>
                  <a:lnTo>
                    <a:pt x="7378" y="319938"/>
                  </a:lnTo>
                  <a:lnTo>
                    <a:pt x="7378" y="324573"/>
                  </a:lnTo>
                  <a:lnTo>
                    <a:pt x="10147" y="327329"/>
                  </a:lnTo>
                  <a:lnTo>
                    <a:pt x="16941" y="327329"/>
                  </a:lnTo>
                  <a:lnTo>
                    <a:pt x="19697" y="324573"/>
                  </a:lnTo>
                  <a:lnTo>
                    <a:pt x="19697" y="319938"/>
                  </a:lnTo>
                  <a:lnTo>
                    <a:pt x="24345" y="319938"/>
                  </a:lnTo>
                  <a:lnTo>
                    <a:pt x="27101" y="317182"/>
                  </a:lnTo>
                  <a:lnTo>
                    <a:pt x="27101" y="310388"/>
                  </a:lnTo>
                  <a:close/>
                </a:path>
                <a:path w="2137410" h="332104">
                  <a:moveTo>
                    <a:pt x="299389" y="121208"/>
                  </a:moveTo>
                  <a:lnTo>
                    <a:pt x="296633" y="118452"/>
                  </a:lnTo>
                  <a:lnTo>
                    <a:pt x="291998" y="118452"/>
                  </a:lnTo>
                  <a:lnTo>
                    <a:pt x="291998" y="113817"/>
                  </a:lnTo>
                  <a:lnTo>
                    <a:pt x="289229" y="111061"/>
                  </a:lnTo>
                  <a:lnTo>
                    <a:pt x="282435" y="111061"/>
                  </a:lnTo>
                  <a:lnTo>
                    <a:pt x="279679" y="113817"/>
                  </a:lnTo>
                  <a:lnTo>
                    <a:pt x="279679" y="118452"/>
                  </a:lnTo>
                  <a:lnTo>
                    <a:pt x="275043" y="118452"/>
                  </a:lnTo>
                  <a:lnTo>
                    <a:pt x="272288" y="121208"/>
                  </a:lnTo>
                  <a:lnTo>
                    <a:pt x="272288" y="128003"/>
                  </a:lnTo>
                  <a:lnTo>
                    <a:pt x="275043" y="130771"/>
                  </a:lnTo>
                  <a:lnTo>
                    <a:pt x="279679" y="130771"/>
                  </a:lnTo>
                  <a:lnTo>
                    <a:pt x="279679" y="135420"/>
                  </a:lnTo>
                  <a:lnTo>
                    <a:pt x="282435" y="138163"/>
                  </a:lnTo>
                  <a:lnTo>
                    <a:pt x="289229" y="138163"/>
                  </a:lnTo>
                  <a:lnTo>
                    <a:pt x="291998" y="135420"/>
                  </a:lnTo>
                  <a:lnTo>
                    <a:pt x="291998" y="130771"/>
                  </a:lnTo>
                  <a:lnTo>
                    <a:pt x="296633" y="130771"/>
                  </a:lnTo>
                  <a:lnTo>
                    <a:pt x="299389" y="128003"/>
                  </a:lnTo>
                  <a:lnTo>
                    <a:pt x="299389" y="121208"/>
                  </a:lnTo>
                  <a:close/>
                </a:path>
                <a:path w="2137410" h="332104">
                  <a:moveTo>
                    <a:pt x="769124" y="14757"/>
                  </a:moveTo>
                  <a:lnTo>
                    <a:pt x="766368" y="12001"/>
                  </a:lnTo>
                  <a:lnTo>
                    <a:pt x="757123" y="12001"/>
                  </a:lnTo>
                  <a:lnTo>
                    <a:pt x="757123" y="2755"/>
                  </a:lnTo>
                  <a:lnTo>
                    <a:pt x="754367" y="0"/>
                  </a:lnTo>
                  <a:lnTo>
                    <a:pt x="747560" y="0"/>
                  </a:lnTo>
                  <a:lnTo>
                    <a:pt x="744804" y="2755"/>
                  </a:lnTo>
                  <a:lnTo>
                    <a:pt x="744804" y="12001"/>
                  </a:lnTo>
                  <a:lnTo>
                    <a:pt x="735558" y="12001"/>
                  </a:lnTo>
                  <a:lnTo>
                    <a:pt x="732802" y="14757"/>
                  </a:lnTo>
                  <a:lnTo>
                    <a:pt x="732802" y="21551"/>
                  </a:lnTo>
                  <a:lnTo>
                    <a:pt x="735558" y="24320"/>
                  </a:lnTo>
                  <a:lnTo>
                    <a:pt x="744804" y="24320"/>
                  </a:lnTo>
                  <a:lnTo>
                    <a:pt x="744804" y="33566"/>
                  </a:lnTo>
                  <a:lnTo>
                    <a:pt x="747560" y="36322"/>
                  </a:lnTo>
                  <a:lnTo>
                    <a:pt x="754367" y="36322"/>
                  </a:lnTo>
                  <a:lnTo>
                    <a:pt x="757123" y="33566"/>
                  </a:lnTo>
                  <a:lnTo>
                    <a:pt x="757123" y="24320"/>
                  </a:lnTo>
                  <a:lnTo>
                    <a:pt x="766368" y="24320"/>
                  </a:lnTo>
                  <a:lnTo>
                    <a:pt x="769124" y="21551"/>
                  </a:lnTo>
                  <a:lnTo>
                    <a:pt x="769124" y="14757"/>
                  </a:lnTo>
                  <a:close/>
                </a:path>
                <a:path w="2137410" h="332104">
                  <a:moveTo>
                    <a:pt x="1266977" y="152361"/>
                  </a:moveTo>
                  <a:lnTo>
                    <a:pt x="1264221" y="149606"/>
                  </a:lnTo>
                  <a:lnTo>
                    <a:pt x="1259586" y="149606"/>
                  </a:lnTo>
                  <a:lnTo>
                    <a:pt x="1259586" y="144957"/>
                  </a:lnTo>
                  <a:lnTo>
                    <a:pt x="1256817" y="142214"/>
                  </a:lnTo>
                  <a:lnTo>
                    <a:pt x="1250022" y="142214"/>
                  </a:lnTo>
                  <a:lnTo>
                    <a:pt x="1247254" y="144957"/>
                  </a:lnTo>
                  <a:lnTo>
                    <a:pt x="1247254" y="149606"/>
                  </a:lnTo>
                  <a:lnTo>
                    <a:pt x="1242631" y="149606"/>
                  </a:lnTo>
                  <a:lnTo>
                    <a:pt x="1239875" y="152361"/>
                  </a:lnTo>
                  <a:lnTo>
                    <a:pt x="1239875" y="159169"/>
                  </a:lnTo>
                  <a:lnTo>
                    <a:pt x="1242631" y="161912"/>
                  </a:lnTo>
                  <a:lnTo>
                    <a:pt x="1247254" y="161912"/>
                  </a:lnTo>
                  <a:lnTo>
                    <a:pt x="1247254" y="166560"/>
                  </a:lnTo>
                  <a:lnTo>
                    <a:pt x="1250022" y="169316"/>
                  </a:lnTo>
                  <a:lnTo>
                    <a:pt x="1256817" y="169316"/>
                  </a:lnTo>
                  <a:lnTo>
                    <a:pt x="1259586" y="166560"/>
                  </a:lnTo>
                  <a:lnTo>
                    <a:pt x="1259586" y="161912"/>
                  </a:lnTo>
                  <a:lnTo>
                    <a:pt x="1264221" y="161912"/>
                  </a:lnTo>
                  <a:lnTo>
                    <a:pt x="1266977" y="159169"/>
                  </a:lnTo>
                  <a:lnTo>
                    <a:pt x="1266977" y="152361"/>
                  </a:lnTo>
                  <a:close/>
                </a:path>
                <a:path w="2137410" h="332104">
                  <a:moveTo>
                    <a:pt x="1717789" y="309968"/>
                  </a:moveTo>
                  <a:lnTo>
                    <a:pt x="1715033" y="307225"/>
                  </a:lnTo>
                  <a:lnTo>
                    <a:pt x="1705787" y="307225"/>
                  </a:lnTo>
                  <a:lnTo>
                    <a:pt x="1705787" y="297967"/>
                  </a:lnTo>
                  <a:lnTo>
                    <a:pt x="1703031" y="295211"/>
                  </a:lnTo>
                  <a:lnTo>
                    <a:pt x="1696237" y="295211"/>
                  </a:lnTo>
                  <a:lnTo>
                    <a:pt x="1693468" y="297967"/>
                  </a:lnTo>
                  <a:lnTo>
                    <a:pt x="1693468" y="307225"/>
                  </a:lnTo>
                  <a:lnTo>
                    <a:pt x="1684223" y="307225"/>
                  </a:lnTo>
                  <a:lnTo>
                    <a:pt x="1681467" y="309968"/>
                  </a:lnTo>
                  <a:lnTo>
                    <a:pt x="1681467" y="316776"/>
                  </a:lnTo>
                  <a:lnTo>
                    <a:pt x="1684223" y="319532"/>
                  </a:lnTo>
                  <a:lnTo>
                    <a:pt x="1693468" y="319532"/>
                  </a:lnTo>
                  <a:lnTo>
                    <a:pt x="1693468" y="328777"/>
                  </a:lnTo>
                  <a:lnTo>
                    <a:pt x="1696237" y="331533"/>
                  </a:lnTo>
                  <a:lnTo>
                    <a:pt x="1703031" y="331533"/>
                  </a:lnTo>
                  <a:lnTo>
                    <a:pt x="1705787" y="328777"/>
                  </a:lnTo>
                  <a:lnTo>
                    <a:pt x="1705787" y="319532"/>
                  </a:lnTo>
                  <a:lnTo>
                    <a:pt x="1715033" y="319532"/>
                  </a:lnTo>
                  <a:lnTo>
                    <a:pt x="1717789" y="316776"/>
                  </a:lnTo>
                  <a:lnTo>
                    <a:pt x="1717789" y="309968"/>
                  </a:lnTo>
                  <a:close/>
                </a:path>
                <a:path w="2137410" h="332104">
                  <a:moveTo>
                    <a:pt x="2136978" y="121208"/>
                  </a:moveTo>
                  <a:lnTo>
                    <a:pt x="2134222" y="118440"/>
                  </a:lnTo>
                  <a:lnTo>
                    <a:pt x="2129586" y="118440"/>
                  </a:lnTo>
                  <a:lnTo>
                    <a:pt x="2129586" y="113804"/>
                  </a:lnTo>
                  <a:lnTo>
                    <a:pt x="2126818" y="111048"/>
                  </a:lnTo>
                  <a:lnTo>
                    <a:pt x="2120023" y="111048"/>
                  </a:lnTo>
                  <a:lnTo>
                    <a:pt x="2117255" y="113804"/>
                  </a:lnTo>
                  <a:lnTo>
                    <a:pt x="2117255" y="118440"/>
                  </a:lnTo>
                  <a:lnTo>
                    <a:pt x="2112632" y="118440"/>
                  </a:lnTo>
                  <a:lnTo>
                    <a:pt x="2109876" y="121208"/>
                  </a:lnTo>
                  <a:lnTo>
                    <a:pt x="2109876" y="128003"/>
                  </a:lnTo>
                  <a:lnTo>
                    <a:pt x="2112632" y="130759"/>
                  </a:lnTo>
                  <a:lnTo>
                    <a:pt x="2117255" y="130759"/>
                  </a:lnTo>
                  <a:lnTo>
                    <a:pt x="2117255" y="135394"/>
                  </a:lnTo>
                  <a:lnTo>
                    <a:pt x="2120023" y="138150"/>
                  </a:lnTo>
                  <a:lnTo>
                    <a:pt x="2126818" y="138150"/>
                  </a:lnTo>
                  <a:lnTo>
                    <a:pt x="2129586" y="135394"/>
                  </a:lnTo>
                  <a:lnTo>
                    <a:pt x="2129586" y="130759"/>
                  </a:lnTo>
                  <a:lnTo>
                    <a:pt x="2134222" y="130759"/>
                  </a:lnTo>
                  <a:lnTo>
                    <a:pt x="2136978" y="128003"/>
                  </a:lnTo>
                  <a:lnTo>
                    <a:pt x="2136978" y="121208"/>
                  </a:lnTo>
                  <a:close/>
                </a:path>
              </a:pathLst>
            </a:custGeom>
            <a:solidFill>
              <a:srgbClr val="BBD0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9">
              <a:extLst>
                <a:ext uri="{FF2B5EF4-FFF2-40B4-BE49-F238E27FC236}">
                  <a16:creationId xmlns:a16="http://schemas.microsoft.com/office/drawing/2014/main" id="{72D3B84C-8D75-E80D-4342-D6A6122F8A0E}"/>
                </a:ext>
              </a:extLst>
            </p:cNvPr>
            <p:cNvSpPr/>
            <p:nvPr/>
          </p:nvSpPr>
          <p:spPr>
            <a:xfrm>
              <a:off x="4237060" y="6290723"/>
              <a:ext cx="133781" cy="169722"/>
            </a:xfrm>
            <a:prstGeom prst="rect">
              <a:avLst/>
            </a:prstGeom>
            <a:blipFill>
              <a:blip r:embed="rId6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20">
              <a:extLst>
                <a:ext uri="{FF2B5EF4-FFF2-40B4-BE49-F238E27FC236}">
                  <a16:creationId xmlns:a16="http://schemas.microsoft.com/office/drawing/2014/main" id="{BDA04D1F-0071-1D93-06D8-7BB813063D42}"/>
                </a:ext>
              </a:extLst>
            </p:cNvPr>
            <p:cNvSpPr/>
            <p:nvPr/>
          </p:nvSpPr>
          <p:spPr>
            <a:xfrm>
              <a:off x="5025825" y="6370817"/>
              <a:ext cx="77990" cy="94703"/>
            </a:xfrm>
            <a:prstGeom prst="rect">
              <a:avLst/>
            </a:prstGeom>
            <a:blipFill>
              <a:blip r:embed="rId7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21">
              <a:extLst>
                <a:ext uri="{FF2B5EF4-FFF2-40B4-BE49-F238E27FC236}">
                  <a16:creationId xmlns:a16="http://schemas.microsoft.com/office/drawing/2014/main" id="{BC3108D8-3D03-3A9A-08BF-B6AE71A0BC9A}"/>
                </a:ext>
              </a:extLst>
            </p:cNvPr>
            <p:cNvSpPr/>
            <p:nvPr/>
          </p:nvSpPr>
          <p:spPr>
            <a:xfrm>
              <a:off x="3873093" y="4992534"/>
              <a:ext cx="779780" cy="1473835"/>
            </a:xfrm>
            <a:custGeom>
              <a:avLst/>
              <a:gdLst/>
              <a:ahLst/>
              <a:cxnLst/>
              <a:rect l="l" t="t" r="r" b="b"/>
              <a:pathLst>
                <a:path w="779779" h="1473835">
                  <a:moveTo>
                    <a:pt x="32296" y="1285163"/>
                  </a:moveTo>
                  <a:lnTo>
                    <a:pt x="29540" y="1282407"/>
                  </a:lnTo>
                  <a:lnTo>
                    <a:pt x="22733" y="1282407"/>
                  </a:lnTo>
                  <a:lnTo>
                    <a:pt x="19977" y="1285163"/>
                  </a:lnTo>
                  <a:lnTo>
                    <a:pt x="19977" y="1308595"/>
                  </a:lnTo>
                  <a:lnTo>
                    <a:pt x="22733" y="1311351"/>
                  </a:lnTo>
                  <a:lnTo>
                    <a:pt x="29540" y="1311351"/>
                  </a:lnTo>
                  <a:lnTo>
                    <a:pt x="32296" y="1308595"/>
                  </a:lnTo>
                  <a:lnTo>
                    <a:pt x="32296" y="1285163"/>
                  </a:lnTo>
                  <a:close/>
                </a:path>
                <a:path w="779779" h="1473835">
                  <a:moveTo>
                    <a:pt x="32296" y="1144130"/>
                  </a:moveTo>
                  <a:lnTo>
                    <a:pt x="29540" y="1141361"/>
                  </a:lnTo>
                  <a:lnTo>
                    <a:pt x="22733" y="1141361"/>
                  </a:lnTo>
                  <a:lnTo>
                    <a:pt x="19977" y="1144130"/>
                  </a:lnTo>
                  <a:lnTo>
                    <a:pt x="19977" y="1167549"/>
                  </a:lnTo>
                  <a:lnTo>
                    <a:pt x="22733" y="1170305"/>
                  </a:lnTo>
                  <a:lnTo>
                    <a:pt x="29540" y="1170305"/>
                  </a:lnTo>
                  <a:lnTo>
                    <a:pt x="32296" y="1167549"/>
                  </a:lnTo>
                  <a:lnTo>
                    <a:pt x="32296" y="1144130"/>
                  </a:lnTo>
                  <a:close/>
                </a:path>
                <a:path w="779779" h="1473835">
                  <a:moveTo>
                    <a:pt x="53581" y="1285163"/>
                  </a:moveTo>
                  <a:lnTo>
                    <a:pt x="50825" y="1282407"/>
                  </a:lnTo>
                  <a:lnTo>
                    <a:pt x="44030" y="1282407"/>
                  </a:lnTo>
                  <a:lnTo>
                    <a:pt x="41262" y="1285163"/>
                  </a:lnTo>
                  <a:lnTo>
                    <a:pt x="41262" y="1308595"/>
                  </a:lnTo>
                  <a:lnTo>
                    <a:pt x="44030" y="1311351"/>
                  </a:lnTo>
                  <a:lnTo>
                    <a:pt x="50825" y="1311351"/>
                  </a:lnTo>
                  <a:lnTo>
                    <a:pt x="53581" y="1308595"/>
                  </a:lnTo>
                  <a:lnTo>
                    <a:pt x="53581" y="1285163"/>
                  </a:lnTo>
                  <a:close/>
                </a:path>
                <a:path w="779779" h="1473835">
                  <a:moveTo>
                    <a:pt x="53581" y="1144130"/>
                  </a:moveTo>
                  <a:lnTo>
                    <a:pt x="50825" y="1141361"/>
                  </a:lnTo>
                  <a:lnTo>
                    <a:pt x="44030" y="1141361"/>
                  </a:lnTo>
                  <a:lnTo>
                    <a:pt x="41262" y="1144130"/>
                  </a:lnTo>
                  <a:lnTo>
                    <a:pt x="41262" y="1167549"/>
                  </a:lnTo>
                  <a:lnTo>
                    <a:pt x="44030" y="1170305"/>
                  </a:lnTo>
                  <a:lnTo>
                    <a:pt x="50825" y="1170305"/>
                  </a:lnTo>
                  <a:lnTo>
                    <a:pt x="53581" y="1167549"/>
                  </a:lnTo>
                  <a:lnTo>
                    <a:pt x="53581" y="1144130"/>
                  </a:lnTo>
                  <a:close/>
                </a:path>
                <a:path w="779779" h="1473835">
                  <a:moveTo>
                    <a:pt x="74879" y="1285163"/>
                  </a:moveTo>
                  <a:lnTo>
                    <a:pt x="72123" y="1282407"/>
                  </a:lnTo>
                  <a:lnTo>
                    <a:pt x="65316" y="1282407"/>
                  </a:lnTo>
                  <a:lnTo>
                    <a:pt x="62560" y="1285163"/>
                  </a:lnTo>
                  <a:lnTo>
                    <a:pt x="62560" y="1308595"/>
                  </a:lnTo>
                  <a:lnTo>
                    <a:pt x="65316" y="1311351"/>
                  </a:lnTo>
                  <a:lnTo>
                    <a:pt x="72123" y="1311351"/>
                  </a:lnTo>
                  <a:lnTo>
                    <a:pt x="74879" y="1308595"/>
                  </a:lnTo>
                  <a:lnTo>
                    <a:pt x="74879" y="1285163"/>
                  </a:lnTo>
                  <a:close/>
                </a:path>
                <a:path w="779779" h="1473835">
                  <a:moveTo>
                    <a:pt x="74879" y="1144130"/>
                  </a:moveTo>
                  <a:lnTo>
                    <a:pt x="72123" y="1141361"/>
                  </a:lnTo>
                  <a:lnTo>
                    <a:pt x="65316" y="1141361"/>
                  </a:lnTo>
                  <a:lnTo>
                    <a:pt x="62560" y="1144130"/>
                  </a:lnTo>
                  <a:lnTo>
                    <a:pt x="62560" y="1167549"/>
                  </a:lnTo>
                  <a:lnTo>
                    <a:pt x="65316" y="1170305"/>
                  </a:lnTo>
                  <a:lnTo>
                    <a:pt x="72123" y="1170305"/>
                  </a:lnTo>
                  <a:lnTo>
                    <a:pt x="74879" y="1167549"/>
                  </a:lnTo>
                  <a:lnTo>
                    <a:pt x="74879" y="1144130"/>
                  </a:lnTo>
                  <a:close/>
                </a:path>
                <a:path w="779779" h="1473835">
                  <a:moveTo>
                    <a:pt x="85509" y="522198"/>
                  </a:moveTo>
                  <a:lnTo>
                    <a:pt x="82753" y="519430"/>
                  </a:lnTo>
                  <a:lnTo>
                    <a:pt x="75958" y="519430"/>
                  </a:lnTo>
                  <a:lnTo>
                    <a:pt x="73202" y="522198"/>
                  </a:lnTo>
                  <a:lnTo>
                    <a:pt x="73202" y="545617"/>
                  </a:lnTo>
                  <a:lnTo>
                    <a:pt x="75958" y="548373"/>
                  </a:lnTo>
                  <a:lnTo>
                    <a:pt x="82753" y="548373"/>
                  </a:lnTo>
                  <a:lnTo>
                    <a:pt x="85509" y="545617"/>
                  </a:lnTo>
                  <a:lnTo>
                    <a:pt x="85509" y="522198"/>
                  </a:lnTo>
                  <a:close/>
                </a:path>
                <a:path w="779779" h="1473835">
                  <a:moveTo>
                    <a:pt x="85521" y="911656"/>
                  </a:moveTo>
                  <a:lnTo>
                    <a:pt x="82753" y="908900"/>
                  </a:lnTo>
                  <a:lnTo>
                    <a:pt x="75958" y="908900"/>
                  </a:lnTo>
                  <a:lnTo>
                    <a:pt x="73202" y="911656"/>
                  </a:lnTo>
                  <a:lnTo>
                    <a:pt x="73202" y="935088"/>
                  </a:lnTo>
                  <a:lnTo>
                    <a:pt x="75958" y="937856"/>
                  </a:lnTo>
                  <a:lnTo>
                    <a:pt x="82753" y="937856"/>
                  </a:lnTo>
                  <a:lnTo>
                    <a:pt x="85521" y="935088"/>
                  </a:lnTo>
                  <a:lnTo>
                    <a:pt x="85521" y="911656"/>
                  </a:lnTo>
                  <a:close/>
                </a:path>
                <a:path w="779779" h="1473835">
                  <a:moveTo>
                    <a:pt x="89496" y="694423"/>
                  </a:moveTo>
                  <a:lnTo>
                    <a:pt x="77177" y="694423"/>
                  </a:lnTo>
                  <a:lnTo>
                    <a:pt x="77177" y="861847"/>
                  </a:lnTo>
                  <a:lnTo>
                    <a:pt x="89496" y="861847"/>
                  </a:lnTo>
                  <a:lnTo>
                    <a:pt x="89496" y="694423"/>
                  </a:lnTo>
                  <a:close/>
                </a:path>
                <a:path w="779779" h="1473835">
                  <a:moveTo>
                    <a:pt x="96151" y="1285163"/>
                  </a:moveTo>
                  <a:lnTo>
                    <a:pt x="93395" y="1282407"/>
                  </a:lnTo>
                  <a:lnTo>
                    <a:pt x="86601" y="1282407"/>
                  </a:lnTo>
                  <a:lnTo>
                    <a:pt x="83845" y="1285163"/>
                  </a:lnTo>
                  <a:lnTo>
                    <a:pt x="83845" y="1308595"/>
                  </a:lnTo>
                  <a:lnTo>
                    <a:pt x="86601" y="1311351"/>
                  </a:lnTo>
                  <a:lnTo>
                    <a:pt x="93395" y="1311351"/>
                  </a:lnTo>
                  <a:lnTo>
                    <a:pt x="96151" y="1308595"/>
                  </a:lnTo>
                  <a:lnTo>
                    <a:pt x="96151" y="1285163"/>
                  </a:lnTo>
                  <a:close/>
                </a:path>
                <a:path w="779779" h="1473835">
                  <a:moveTo>
                    <a:pt x="96151" y="1144130"/>
                  </a:moveTo>
                  <a:lnTo>
                    <a:pt x="93395" y="1141361"/>
                  </a:lnTo>
                  <a:lnTo>
                    <a:pt x="86601" y="1141361"/>
                  </a:lnTo>
                  <a:lnTo>
                    <a:pt x="83845" y="1144130"/>
                  </a:lnTo>
                  <a:lnTo>
                    <a:pt x="83845" y="1167549"/>
                  </a:lnTo>
                  <a:lnTo>
                    <a:pt x="86601" y="1170305"/>
                  </a:lnTo>
                  <a:lnTo>
                    <a:pt x="93395" y="1170305"/>
                  </a:lnTo>
                  <a:lnTo>
                    <a:pt x="96151" y="1167549"/>
                  </a:lnTo>
                  <a:lnTo>
                    <a:pt x="96151" y="1144130"/>
                  </a:lnTo>
                  <a:close/>
                </a:path>
                <a:path w="779779" h="1473835">
                  <a:moveTo>
                    <a:pt x="106807" y="911656"/>
                  </a:moveTo>
                  <a:lnTo>
                    <a:pt x="104051" y="908900"/>
                  </a:lnTo>
                  <a:lnTo>
                    <a:pt x="97243" y="908900"/>
                  </a:lnTo>
                  <a:lnTo>
                    <a:pt x="94500" y="911656"/>
                  </a:lnTo>
                  <a:lnTo>
                    <a:pt x="94500" y="935088"/>
                  </a:lnTo>
                  <a:lnTo>
                    <a:pt x="97243" y="937856"/>
                  </a:lnTo>
                  <a:lnTo>
                    <a:pt x="104051" y="937856"/>
                  </a:lnTo>
                  <a:lnTo>
                    <a:pt x="106807" y="935088"/>
                  </a:lnTo>
                  <a:lnTo>
                    <a:pt x="106807" y="911656"/>
                  </a:lnTo>
                  <a:close/>
                </a:path>
                <a:path w="779779" h="1473835">
                  <a:moveTo>
                    <a:pt x="106807" y="522198"/>
                  </a:moveTo>
                  <a:lnTo>
                    <a:pt x="104051" y="519430"/>
                  </a:lnTo>
                  <a:lnTo>
                    <a:pt x="97243" y="519430"/>
                  </a:lnTo>
                  <a:lnTo>
                    <a:pt x="94488" y="522198"/>
                  </a:lnTo>
                  <a:lnTo>
                    <a:pt x="94488" y="545617"/>
                  </a:lnTo>
                  <a:lnTo>
                    <a:pt x="97243" y="548373"/>
                  </a:lnTo>
                  <a:lnTo>
                    <a:pt x="104051" y="548373"/>
                  </a:lnTo>
                  <a:lnTo>
                    <a:pt x="106807" y="545617"/>
                  </a:lnTo>
                  <a:lnTo>
                    <a:pt x="106807" y="522198"/>
                  </a:lnTo>
                  <a:close/>
                </a:path>
                <a:path w="779779" h="1473835">
                  <a:moveTo>
                    <a:pt x="117436" y="1285163"/>
                  </a:moveTo>
                  <a:lnTo>
                    <a:pt x="114693" y="1282407"/>
                  </a:lnTo>
                  <a:lnTo>
                    <a:pt x="107886" y="1282407"/>
                  </a:lnTo>
                  <a:lnTo>
                    <a:pt x="105130" y="1285163"/>
                  </a:lnTo>
                  <a:lnTo>
                    <a:pt x="105130" y="1308595"/>
                  </a:lnTo>
                  <a:lnTo>
                    <a:pt x="107886" y="1311351"/>
                  </a:lnTo>
                  <a:lnTo>
                    <a:pt x="114693" y="1311351"/>
                  </a:lnTo>
                  <a:lnTo>
                    <a:pt x="117436" y="1308595"/>
                  </a:lnTo>
                  <a:lnTo>
                    <a:pt x="117436" y="1285163"/>
                  </a:lnTo>
                  <a:close/>
                </a:path>
                <a:path w="779779" h="1473835">
                  <a:moveTo>
                    <a:pt x="117436" y="1144130"/>
                  </a:moveTo>
                  <a:lnTo>
                    <a:pt x="114693" y="1141361"/>
                  </a:lnTo>
                  <a:lnTo>
                    <a:pt x="107886" y="1141361"/>
                  </a:lnTo>
                  <a:lnTo>
                    <a:pt x="105130" y="1144130"/>
                  </a:lnTo>
                  <a:lnTo>
                    <a:pt x="105130" y="1167549"/>
                  </a:lnTo>
                  <a:lnTo>
                    <a:pt x="107886" y="1170305"/>
                  </a:lnTo>
                  <a:lnTo>
                    <a:pt x="114693" y="1170305"/>
                  </a:lnTo>
                  <a:lnTo>
                    <a:pt x="117436" y="1167549"/>
                  </a:lnTo>
                  <a:lnTo>
                    <a:pt x="117436" y="1144130"/>
                  </a:lnTo>
                  <a:close/>
                </a:path>
                <a:path w="779779" h="1473835">
                  <a:moveTo>
                    <a:pt x="128092" y="911656"/>
                  </a:moveTo>
                  <a:lnTo>
                    <a:pt x="125323" y="908900"/>
                  </a:lnTo>
                  <a:lnTo>
                    <a:pt x="118529" y="908900"/>
                  </a:lnTo>
                  <a:lnTo>
                    <a:pt x="115773" y="911656"/>
                  </a:lnTo>
                  <a:lnTo>
                    <a:pt x="115773" y="935088"/>
                  </a:lnTo>
                  <a:lnTo>
                    <a:pt x="118529" y="937856"/>
                  </a:lnTo>
                  <a:lnTo>
                    <a:pt x="125323" y="937856"/>
                  </a:lnTo>
                  <a:lnTo>
                    <a:pt x="128092" y="935088"/>
                  </a:lnTo>
                  <a:lnTo>
                    <a:pt x="128092" y="911656"/>
                  </a:lnTo>
                  <a:close/>
                </a:path>
                <a:path w="779779" h="1473835">
                  <a:moveTo>
                    <a:pt x="128092" y="522198"/>
                  </a:moveTo>
                  <a:lnTo>
                    <a:pt x="125336" y="519430"/>
                  </a:lnTo>
                  <a:lnTo>
                    <a:pt x="118541" y="519430"/>
                  </a:lnTo>
                  <a:lnTo>
                    <a:pt x="115773" y="522198"/>
                  </a:lnTo>
                  <a:lnTo>
                    <a:pt x="115773" y="545617"/>
                  </a:lnTo>
                  <a:lnTo>
                    <a:pt x="118541" y="548373"/>
                  </a:lnTo>
                  <a:lnTo>
                    <a:pt x="125336" y="548373"/>
                  </a:lnTo>
                  <a:lnTo>
                    <a:pt x="128092" y="545617"/>
                  </a:lnTo>
                  <a:lnTo>
                    <a:pt x="128092" y="522198"/>
                  </a:lnTo>
                  <a:close/>
                </a:path>
                <a:path w="779779" h="1473835">
                  <a:moveTo>
                    <a:pt x="138747" y="1285163"/>
                  </a:moveTo>
                  <a:lnTo>
                    <a:pt x="135991" y="1282407"/>
                  </a:lnTo>
                  <a:lnTo>
                    <a:pt x="129184" y="1282407"/>
                  </a:lnTo>
                  <a:lnTo>
                    <a:pt x="126428" y="1285163"/>
                  </a:lnTo>
                  <a:lnTo>
                    <a:pt x="126428" y="1308595"/>
                  </a:lnTo>
                  <a:lnTo>
                    <a:pt x="129184" y="1311351"/>
                  </a:lnTo>
                  <a:lnTo>
                    <a:pt x="135991" y="1311351"/>
                  </a:lnTo>
                  <a:lnTo>
                    <a:pt x="138747" y="1308595"/>
                  </a:lnTo>
                  <a:lnTo>
                    <a:pt x="138747" y="1285163"/>
                  </a:lnTo>
                  <a:close/>
                </a:path>
                <a:path w="779779" h="1473835">
                  <a:moveTo>
                    <a:pt x="138747" y="1144130"/>
                  </a:moveTo>
                  <a:lnTo>
                    <a:pt x="135991" y="1141361"/>
                  </a:lnTo>
                  <a:lnTo>
                    <a:pt x="129184" y="1141361"/>
                  </a:lnTo>
                  <a:lnTo>
                    <a:pt x="126428" y="1144130"/>
                  </a:lnTo>
                  <a:lnTo>
                    <a:pt x="126428" y="1167549"/>
                  </a:lnTo>
                  <a:lnTo>
                    <a:pt x="129184" y="1170305"/>
                  </a:lnTo>
                  <a:lnTo>
                    <a:pt x="135991" y="1170305"/>
                  </a:lnTo>
                  <a:lnTo>
                    <a:pt x="138747" y="1167549"/>
                  </a:lnTo>
                  <a:lnTo>
                    <a:pt x="138747" y="1144130"/>
                  </a:lnTo>
                  <a:close/>
                </a:path>
                <a:path w="779779" h="1473835">
                  <a:moveTo>
                    <a:pt x="149377" y="911656"/>
                  </a:moveTo>
                  <a:lnTo>
                    <a:pt x="146621" y="908900"/>
                  </a:lnTo>
                  <a:lnTo>
                    <a:pt x="139814" y="908900"/>
                  </a:lnTo>
                  <a:lnTo>
                    <a:pt x="137071" y="911656"/>
                  </a:lnTo>
                  <a:lnTo>
                    <a:pt x="137071" y="935088"/>
                  </a:lnTo>
                  <a:lnTo>
                    <a:pt x="139814" y="937856"/>
                  </a:lnTo>
                  <a:lnTo>
                    <a:pt x="146621" y="937856"/>
                  </a:lnTo>
                  <a:lnTo>
                    <a:pt x="149377" y="935088"/>
                  </a:lnTo>
                  <a:lnTo>
                    <a:pt x="149377" y="911656"/>
                  </a:lnTo>
                  <a:close/>
                </a:path>
                <a:path w="779779" h="1473835">
                  <a:moveTo>
                    <a:pt x="149390" y="522198"/>
                  </a:moveTo>
                  <a:lnTo>
                    <a:pt x="146634" y="519430"/>
                  </a:lnTo>
                  <a:lnTo>
                    <a:pt x="139827" y="519430"/>
                  </a:lnTo>
                  <a:lnTo>
                    <a:pt x="137071" y="522198"/>
                  </a:lnTo>
                  <a:lnTo>
                    <a:pt x="137071" y="545617"/>
                  </a:lnTo>
                  <a:lnTo>
                    <a:pt x="139827" y="548373"/>
                  </a:lnTo>
                  <a:lnTo>
                    <a:pt x="146634" y="548373"/>
                  </a:lnTo>
                  <a:lnTo>
                    <a:pt x="149390" y="545617"/>
                  </a:lnTo>
                  <a:lnTo>
                    <a:pt x="149390" y="522198"/>
                  </a:lnTo>
                  <a:close/>
                </a:path>
                <a:path w="779779" h="1473835">
                  <a:moveTo>
                    <a:pt x="160020" y="1285163"/>
                  </a:moveTo>
                  <a:lnTo>
                    <a:pt x="157276" y="1282407"/>
                  </a:lnTo>
                  <a:lnTo>
                    <a:pt x="150469" y="1282407"/>
                  </a:lnTo>
                  <a:lnTo>
                    <a:pt x="147713" y="1285163"/>
                  </a:lnTo>
                  <a:lnTo>
                    <a:pt x="147713" y="1308595"/>
                  </a:lnTo>
                  <a:lnTo>
                    <a:pt x="150469" y="1311351"/>
                  </a:lnTo>
                  <a:lnTo>
                    <a:pt x="157276" y="1311351"/>
                  </a:lnTo>
                  <a:lnTo>
                    <a:pt x="160020" y="1308595"/>
                  </a:lnTo>
                  <a:lnTo>
                    <a:pt x="160020" y="1285163"/>
                  </a:lnTo>
                  <a:close/>
                </a:path>
                <a:path w="779779" h="1473835">
                  <a:moveTo>
                    <a:pt x="160020" y="1144130"/>
                  </a:moveTo>
                  <a:lnTo>
                    <a:pt x="157276" y="1141361"/>
                  </a:lnTo>
                  <a:lnTo>
                    <a:pt x="150469" y="1141361"/>
                  </a:lnTo>
                  <a:lnTo>
                    <a:pt x="147713" y="1144130"/>
                  </a:lnTo>
                  <a:lnTo>
                    <a:pt x="147713" y="1167549"/>
                  </a:lnTo>
                  <a:lnTo>
                    <a:pt x="150469" y="1170305"/>
                  </a:lnTo>
                  <a:lnTo>
                    <a:pt x="157276" y="1170305"/>
                  </a:lnTo>
                  <a:lnTo>
                    <a:pt x="160020" y="1167549"/>
                  </a:lnTo>
                  <a:lnTo>
                    <a:pt x="160020" y="1144130"/>
                  </a:lnTo>
                  <a:close/>
                </a:path>
                <a:path w="779779" h="1473835">
                  <a:moveTo>
                    <a:pt x="170662" y="522198"/>
                  </a:moveTo>
                  <a:lnTo>
                    <a:pt x="167906" y="519430"/>
                  </a:lnTo>
                  <a:lnTo>
                    <a:pt x="161112" y="519430"/>
                  </a:lnTo>
                  <a:lnTo>
                    <a:pt x="158356" y="522198"/>
                  </a:lnTo>
                  <a:lnTo>
                    <a:pt x="158356" y="545617"/>
                  </a:lnTo>
                  <a:lnTo>
                    <a:pt x="161112" y="548373"/>
                  </a:lnTo>
                  <a:lnTo>
                    <a:pt x="167906" y="548373"/>
                  </a:lnTo>
                  <a:lnTo>
                    <a:pt x="170662" y="545617"/>
                  </a:lnTo>
                  <a:lnTo>
                    <a:pt x="170662" y="522198"/>
                  </a:lnTo>
                  <a:close/>
                </a:path>
                <a:path w="779779" h="1473835">
                  <a:moveTo>
                    <a:pt x="170675" y="911656"/>
                  </a:moveTo>
                  <a:lnTo>
                    <a:pt x="167906" y="908900"/>
                  </a:lnTo>
                  <a:lnTo>
                    <a:pt x="161112" y="908900"/>
                  </a:lnTo>
                  <a:lnTo>
                    <a:pt x="158356" y="911656"/>
                  </a:lnTo>
                  <a:lnTo>
                    <a:pt x="158356" y="935088"/>
                  </a:lnTo>
                  <a:lnTo>
                    <a:pt x="161112" y="937856"/>
                  </a:lnTo>
                  <a:lnTo>
                    <a:pt x="167906" y="937856"/>
                  </a:lnTo>
                  <a:lnTo>
                    <a:pt x="170675" y="935088"/>
                  </a:lnTo>
                  <a:lnTo>
                    <a:pt x="170675" y="911656"/>
                  </a:lnTo>
                  <a:close/>
                </a:path>
                <a:path w="779779" h="1473835">
                  <a:moveTo>
                    <a:pt x="181317" y="1285163"/>
                  </a:moveTo>
                  <a:lnTo>
                    <a:pt x="178562" y="1282407"/>
                  </a:lnTo>
                  <a:lnTo>
                    <a:pt x="171767" y="1282407"/>
                  </a:lnTo>
                  <a:lnTo>
                    <a:pt x="168998" y="1285163"/>
                  </a:lnTo>
                  <a:lnTo>
                    <a:pt x="168998" y="1308595"/>
                  </a:lnTo>
                  <a:lnTo>
                    <a:pt x="171767" y="1311351"/>
                  </a:lnTo>
                  <a:lnTo>
                    <a:pt x="178562" y="1311351"/>
                  </a:lnTo>
                  <a:lnTo>
                    <a:pt x="181317" y="1308595"/>
                  </a:lnTo>
                  <a:lnTo>
                    <a:pt x="181317" y="1285163"/>
                  </a:lnTo>
                  <a:close/>
                </a:path>
                <a:path w="779779" h="1473835">
                  <a:moveTo>
                    <a:pt x="181317" y="1144130"/>
                  </a:moveTo>
                  <a:lnTo>
                    <a:pt x="178562" y="1141361"/>
                  </a:lnTo>
                  <a:lnTo>
                    <a:pt x="171767" y="1141361"/>
                  </a:lnTo>
                  <a:lnTo>
                    <a:pt x="168998" y="1144130"/>
                  </a:lnTo>
                  <a:lnTo>
                    <a:pt x="168998" y="1167549"/>
                  </a:lnTo>
                  <a:lnTo>
                    <a:pt x="171767" y="1170305"/>
                  </a:lnTo>
                  <a:lnTo>
                    <a:pt x="178562" y="1170305"/>
                  </a:lnTo>
                  <a:lnTo>
                    <a:pt x="181317" y="1167549"/>
                  </a:lnTo>
                  <a:lnTo>
                    <a:pt x="181317" y="1144130"/>
                  </a:lnTo>
                  <a:close/>
                </a:path>
                <a:path w="779779" h="1473835">
                  <a:moveTo>
                    <a:pt x="191960" y="522198"/>
                  </a:moveTo>
                  <a:lnTo>
                    <a:pt x="189204" y="519430"/>
                  </a:lnTo>
                  <a:lnTo>
                    <a:pt x="182410" y="519430"/>
                  </a:lnTo>
                  <a:lnTo>
                    <a:pt x="179641" y="522198"/>
                  </a:lnTo>
                  <a:lnTo>
                    <a:pt x="179641" y="545617"/>
                  </a:lnTo>
                  <a:lnTo>
                    <a:pt x="182410" y="548373"/>
                  </a:lnTo>
                  <a:lnTo>
                    <a:pt x="189204" y="548373"/>
                  </a:lnTo>
                  <a:lnTo>
                    <a:pt x="191960" y="545617"/>
                  </a:lnTo>
                  <a:lnTo>
                    <a:pt x="191960" y="522198"/>
                  </a:lnTo>
                  <a:close/>
                </a:path>
                <a:path w="779779" h="1473835">
                  <a:moveTo>
                    <a:pt x="191973" y="911656"/>
                  </a:moveTo>
                  <a:lnTo>
                    <a:pt x="189204" y="908900"/>
                  </a:lnTo>
                  <a:lnTo>
                    <a:pt x="182410" y="908900"/>
                  </a:lnTo>
                  <a:lnTo>
                    <a:pt x="179654" y="911656"/>
                  </a:lnTo>
                  <a:lnTo>
                    <a:pt x="179654" y="935088"/>
                  </a:lnTo>
                  <a:lnTo>
                    <a:pt x="182410" y="937856"/>
                  </a:lnTo>
                  <a:lnTo>
                    <a:pt x="189204" y="937856"/>
                  </a:lnTo>
                  <a:lnTo>
                    <a:pt x="191973" y="935088"/>
                  </a:lnTo>
                  <a:lnTo>
                    <a:pt x="191973" y="911656"/>
                  </a:lnTo>
                  <a:close/>
                </a:path>
                <a:path w="779779" h="1473835">
                  <a:moveTo>
                    <a:pt x="202615" y="1285163"/>
                  </a:moveTo>
                  <a:lnTo>
                    <a:pt x="199859" y="1282407"/>
                  </a:lnTo>
                  <a:lnTo>
                    <a:pt x="193052" y="1282407"/>
                  </a:lnTo>
                  <a:lnTo>
                    <a:pt x="190296" y="1285163"/>
                  </a:lnTo>
                  <a:lnTo>
                    <a:pt x="190296" y="1308595"/>
                  </a:lnTo>
                  <a:lnTo>
                    <a:pt x="193052" y="1311351"/>
                  </a:lnTo>
                  <a:lnTo>
                    <a:pt x="199859" y="1311351"/>
                  </a:lnTo>
                  <a:lnTo>
                    <a:pt x="202615" y="1308595"/>
                  </a:lnTo>
                  <a:lnTo>
                    <a:pt x="202615" y="1285163"/>
                  </a:lnTo>
                  <a:close/>
                </a:path>
                <a:path w="779779" h="1473835">
                  <a:moveTo>
                    <a:pt x="202615" y="1144130"/>
                  </a:moveTo>
                  <a:lnTo>
                    <a:pt x="199859" y="1141361"/>
                  </a:lnTo>
                  <a:lnTo>
                    <a:pt x="193052" y="1141361"/>
                  </a:lnTo>
                  <a:lnTo>
                    <a:pt x="190296" y="1144130"/>
                  </a:lnTo>
                  <a:lnTo>
                    <a:pt x="190296" y="1167549"/>
                  </a:lnTo>
                  <a:lnTo>
                    <a:pt x="193052" y="1170305"/>
                  </a:lnTo>
                  <a:lnTo>
                    <a:pt x="199859" y="1170305"/>
                  </a:lnTo>
                  <a:lnTo>
                    <a:pt x="202615" y="1167549"/>
                  </a:lnTo>
                  <a:lnTo>
                    <a:pt x="202615" y="1144130"/>
                  </a:lnTo>
                  <a:close/>
                </a:path>
                <a:path w="779779" h="1473835">
                  <a:moveTo>
                    <a:pt x="213258" y="911656"/>
                  </a:moveTo>
                  <a:lnTo>
                    <a:pt x="210502" y="908900"/>
                  </a:lnTo>
                  <a:lnTo>
                    <a:pt x="203695" y="908900"/>
                  </a:lnTo>
                  <a:lnTo>
                    <a:pt x="200939" y="911656"/>
                  </a:lnTo>
                  <a:lnTo>
                    <a:pt x="200939" y="935088"/>
                  </a:lnTo>
                  <a:lnTo>
                    <a:pt x="203695" y="937856"/>
                  </a:lnTo>
                  <a:lnTo>
                    <a:pt x="210502" y="937856"/>
                  </a:lnTo>
                  <a:lnTo>
                    <a:pt x="213258" y="935088"/>
                  </a:lnTo>
                  <a:lnTo>
                    <a:pt x="213258" y="911656"/>
                  </a:lnTo>
                  <a:close/>
                </a:path>
                <a:path w="779779" h="1473835">
                  <a:moveTo>
                    <a:pt x="223901" y="1285163"/>
                  </a:moveTo>
                  <a:lnTo>
                    <a:pt x="221132" y="1282407"/>
                  </a:lnTo>
                  <a:lnTo>
                    <a:pt x="214337" y="1282407"/>
                  </a:lnTo>
                  <a:lnTo>
                    <a:pt x="211582" y="1285163"/>
                  </a:lnTo>
                  <a:lnTo>
                    <a:pt x="211582" y="1308595"/>
                  </a:lnTo>
                  <a:lnTo>
                    <a:pt x="214337" y="1311351"/>
                  </a:lnTo>
                  <a:lnTo>
                    <a:pt x="221132" y="1311351"/>
                  </a:lnTo>
                  <a:lnTo>
                    <a:pt x="223901" y="1308595"/>
                  </a:lnTo>
                  <a:lnTo>
                    <a:pt x="223901" y="1285163"/>
                  </a:lnTo>
                  <a:close/>
                </a:path>
                <a:path w="779779" h="1473835">
                  <a:moveTo>
                    <a:pt x="223901" y="1144130"/>
                  </a:moveTo>
                  <a:lnTo>
                    <a:pt x="221132" y="1141361"/>
                  </a:lnTo>
                  <a:lnTo>
                    <a:pt x="214337" y="1141361"/>
                  </a:lnTo>
                  <a:lnTo>
                    <a:pt x="211582" y="1144130"/>
                  </a:lnTo>
                  <a:lnTo>
                    <a:pt x="211582" y="1167549"/>
                  </a:lnTo>
                  <a:lnTo>
                    <a:pt x="214337" y="1170305"/>
                  </a:lnTo>
                  <a:lnTo>
                    <a:pt x="221132" y="1170305"/>
                  </a:lnTo>
                  <a:lnTo>
                    <a:pt x="223901" y="1167549"/>
                  </a:lnTo>
                  <a:lnTo>
                    <a:pt x="223901" y="1144130"/>
                  </a:lnTo>
                  <a:close/>
                </a:path>
                <a:path w="779779" h="1473835">
                  <a:moveTo>
                    <a:pt x="234543" y="911656"/>
                  </a:moveTo>
                  <a:lnTo>
                    <a:pt x="231787" y="908900"/>
                  </a:lnTo>
                  <a:lnTo>
                    <a:pt x="224980" y="908900"/>
                  </a:lnTo>
                  <a:lnTo>
                    <a:pt x="222237" y="911656"/>
                  </a:lnTo>
                  <a:lnTo>
                    <a:pt x="222237" y="935088"/>
                  </a:lnTo>
                  <a:lnTo>
                    <a:pt x="224980" y="937856"/>
                  </a:lnTo>
                  <a:lnTo>
                    <a:pt x="231787" y="937856"/>
                  </a:lnTo>
                  <a:lnTo>
                    <a:pt x="234543" y="935088"/>
                  </a:lnTo>
                  <a:lnTo>
                    <a:pt x="234543" y="911656"/>
                  </a:lnTo>
                  <a:close/>
                </a:path>
                <a:path w="779779" h="1473835">
                  <a:moveTo>
                    <a:pt x="245173" y="1285163"/>
                  </a:moveTo>
                  <a:lnTo>
                    <a:pt x="242430" y="1282407"/>
                  </a:lnTo>
                  <a:lnTo>
                    <a:pt x="235623" y="1282407"/>
                  </a:lnTo>
                  <a:lnTo>
                    <a:pt x="232867" y="1285163"/>
                  </a:lnTo>
                  <a:lnTo>
                    <a:pt x="232867" y="1308595"/>
                  </a:lnTo>
                  <a:lnTo>
                    <a:pt x="235623" y="1311351"/>
                  </a:lnTo>
                  <a:lnTo>
                    <a:pt x="242430" y="1311351"/>
                  </a:lnTo>
                  <a:lnTo>
                    <a:pt x="245173" y="1308595"/>
                  </a:lnTo>
                  <a:lnTo>
                    <a:pt x="245173" y="1285163"/>
                  </a:lnTo>
                  <a:close/>
                </a:path>
                <a:path w="779779" h="1473835">
                  <a:moveTo>
                    <a:pt x="245173" y="1144130"/>
                  </a:moveTo>
                  <a:lnTo>
                    <a:pt x="242430" y="1141361"/>
                  </a:lnTo>
                  <a:lnTo>
                    <a:pt x="235623" y="1141361"/>
                  </a:lnTo>
                  <a:lnTo>
                    <a:pt x="232867" y="1144130"/>
                  </a:lnTo>
                  <a:lnTo>
                    <a:pt x="232867" y="1167549"/>
                  </a:lnTo>
                  <a:lnTo>
                    <a:pt x="235623" y="1170305"/>
                  </a:lnTo>
                  <a:lnTo>
                    <a:pt x="242430" y="1170305"/>
                  </a:lnTo>
                  <a:lnTo>
                    <a:pt x="245173" y="1167549"/>
                  </a:lnTo>
                  <a:lnTo>
                    <a:pt x="245173" y="1144130"/>
                  </a:lnTo>
                  <a:close/>
                </a:path>
                <a:path w="779779" h="1473835">
                  <a:moveTo>
                    <a:pt x="249174" y="1064196"/>
                  </a:moveTo>
                  <a:lnTo>
                    <a:pt x="246418" y="1061440"/>
                  </a:lnTo>
                  <a:lnTo>
                    <a:pt x="239623" y="1061440"/>
                  </a:lnTo>
                  <a:lnTo>
                    <a:pt x="236855" y="1064196"/>
                  </a:lnTo>
                  <a:lnTo>
                    <a:pt x="236855" y="1080325"/>
                  </a:lnTo>
                  <a:lnTo>
                    <a:pt x="239623" y="1083068"/>
                  </a:lnTo>
                  <a:lnTo>
                    <a:pt x="246418" y="1083068"/>
                  </a:lnTo>
                  <a:lnTo>
                    <a:pt x="249174" y="1080325"/>
                  </a:lnTo>
                  <a:lnTo>
                    <a:pt x="249174" y="1064196"/>
                  </a:lnTo>
                  <a:close/>
                </a:path>
                <a:path w="779779" h="1473835">
                  <a:moveTo>
                    <a:pt x="249174" y="990828"/>
                  </a:moveTo>
                  <a:lnTo>
                    <a:pt x="246418" y="988060"/>
                  </a:lnTo>
                  <a:lnTo>
                    <a:pt x="239623" y="988060"/>
                  </a:lnTo>
                  <a:lnTo>
                    <a:pt x="236855" y="990828"/>
                  </a:lnTo>
                  <a:lnTo>
                    <a:pt x="236855" y="1039469"/>
                  </a:lnTo>
                  <a:lnTo>
                    <a:pt x="239623" y="1042225"/>
                  </a:lnTo>
                  <a:lnTo>
                    <a:pt x="246418" y="1042225"/>
                  </a:lnTo>
                  <a:lnTo>
                    <a:pt x="249174" y="1039469"/>
                  </a:lnTo>
                  <a:lnTo>
                    <a:pt x="249174" y="990828"/>
                  </a:lnTo>
                  <a:close/>
                </a:path>
                <a:path w="779779" h="1473835">
                  <a:moveTo>
                    <a:pt x="249174" y="962596"/>
                  </a:moveTo>
                  <a:lnTo>
                    <a:pt x="246418" y="959827"/>
                  </a:lnTo>
                  <a:lnTo>
                    <a:pt x="239623" y="959827"/>
                  </a:lnTo>
                  <a:lnTo>
                    <a:pt x="236855" y="962596"/>
                  </a:lnTo>
                  <a:lnTo>
                    <a:pt x="236855" y="974915"/>
                  </a:lnTo>
                  <a:lnTo>
                    <a:pt x="239623" y="977671"/>
                  </a:lnTo>
                  <a:lnTo>
                    <a:pt x="246418" y="977671"/>
                  </a:lnTo>
                  <a:lnTo>
                    <a:pt x="249174" y="974915"/>
                  </a:lnTo>
                  <a:lnTo>
                    <a:pt x="249174" y="962596"/>
                  </a:lnTo>
                  <a:close/>
                </a:path>
                <a:path w="779779" h="1473835">
                  <a:moveTo>
                    <a:pt x="255828" y="911656"/>
                  </a:moveTo>
                  <a:lnTo>
                    <a:pt x="253072" y="908900"/>
                  </a:lnTo>
                  <a:lnTo>
                    <a:pt x="246265" y="908900"/>
                  </a:lnTo>
                  <a:lnTo>
                    <a:pt x="243522" y="911656"/>
                  </a:lnTo>
                  <a:lnTo>
                    <a:pt x="243522" y="935088"/>
                  </a:lnTo>
                  <a:lnTo>
                    <a:pt x="246265" y="937856"/>
                  </a:lnTo>
                  <a:lnTo>
                    <a:pt x="253072" y="937856"/>
                  </a:lnTo>
                  <a:lnTo>
                    <a:pt x="255828" y="935088"/>
                  </a:lnTo>
                  <a:lnTo>
                    <a:pt x="255828" y="911656"/>
                  </a:lnTo>
                  <a:close/>
                </a:path>
                <a:path w="779779" h="1473835">
                  <a:moveTo>
                    <a:pt x="266484" y="1285163"/>
                  </a:moveTo>
                  <a:lnTo>
                    <a:pt x="263728" y="1282407"/>
                  </a:lnTo>
                  <a:lnTo>
                    <a:pt x="256921" y="1282407"/>
                  </a:lnTo>
                  <a:lnTo>
                    <a:pt x="254165" y="1285163"/>
                  </a:lnTo>
                  <a:lnTo>
                    <a:pt x="254165" y="1308595"/>
                  </a:lnTo>
                  <a:lnTo>
                    <a:pt x="256921" y="1311351"/>
                  </a:lnTo>
                  <a:lnTo>
                    <a:pt x="263728" y="1311351"/>
                  </a:lnTo>
                  <a:lnTo>
                    <a:pt x="266484" y="1308595"/>
                  </a:lnTo>
                  <a:lnTo>
                    <a:pt x="266484" y="1285163"/>
                  </a:lnTo>
                  <a:close/>
                </a:path>
                <a:path w="779779" h="1473835">
                  <a:moveTo>
                    <a:pt x="287756" y="1285163"/>
                  </a:moveTo>
                  <a:lnTo>
                    <a:pt x="285013" y="1282407"/>
                  </a:lnTo>
                  <a:lnTo>
                    <a:pt x="278206" y="1282407"/>
                  </a:lnTo>
                  <a:lnTo>
                    <a:pt x="275450" y="1285163"/>
                  </a:lnTo>
                  <a:lnTo>
                    <a:pt x="275450" y="1308595"/>
                  </a:lnTo>
                  <a:lnTo>
                    <a:pt x="278206" y="1311351"/>
                  </a:lnTo>
                  <a:lnTo>
                    <a:pt x="285013" y="1311351"/>
                  </a:lnTo>
                  <a:lnTo>
                    <a:pt x="287756" y="1308595"/>
                  </a:lnTo>
                  <a:lnTo>
                    <a:pt x="287756" y="1285163"/>
                  </a:lnTo>
                  <a:close/>
                </a:path>
                <a:path w="779779" h="1473835">
                  <a:moveTo>
                    <a:pt x="309067" y="1285163"/>
                  </a:moveTo>
                  <a:lnTo>
                    <a:pt x="306298" y="1282407"/>
                  </a:lnTo>
                  <a:lnTo>
                    <a:pt x="299504" y="1282407"/>
                  </a:lnTo>
                  <a:lnTo>
                    <a:pt x="296748" y="1285163"/>
                  </a:lnTo>
                  <a:lnTo>
                    <a:pt x="296748" y="1308595"/>
                  </a:lnTo>
                  <a:lnTo>
                    <a:pt x="299504" y="1311351"/>
                  </a:lnTo>
                  <a:lnTo>
                    <a:pt x="306298" y="1311351"/>
                  </a:lnTo>
                  <a:lnTo>
                    <a:pt x="309067" y="1308595"/>
                  </a:lnTo>
                  <a:lnTo>
                    <a:pt x="309067" y="1285163"/>
                  </a:lnTo>
                  <a:close/>
                </a:path>
                <a:path w="779779" h="1473835">
                  <a:moveTo>
                    <a:pt x="327685" y="1266532"/>
                  </a:moveTo>
                  <a:lnTo>
                    <a:pt x="324942" y="1263777"/>
                  </a:lnTo>
                  <a:lnTo>
                    <a:pt x="315366" y="1263777"/>
                  </a:lnTo>
                  <a:lnTo>
                    <a:pt x="315366" y="1276096"/>
                  </a:lnTo>
                  <a:lnTo>
                    <a:pt x="315366" y="1460893"/>
                  </a:lnTo>
                  <a:lnTo>
                    <a:pt x="12319" y="1460893"/>
                  </a:lnTo>
                  <a:lnTo>
                    <a:pt x="12319" y="1133716"/>
                  </a:lnTo>
                  <a:lnTo>
                    <a:pt x="60782" y="1133716"/>
                  </a:lnTo>
                  <a:lnTo>
                    <a:pt x="63538" y="1130960"/>
                  </a:lnTo>
                  <a:lnTo>
                    <a:pt x="63538" y="510946"/>
                  </a:lnTo>
                  <a:lnTo>
                    <a:pt x="199593" y="510946"/>
                  </a:lnTo>
                  <a:lnTo>
                    <a:pt x="199593" y="897051"/>
                  </a:lnTo>
                  <a:lnTo>
                    <a:pt x="202361" y="899820"/>
                  </a:lnTo>
                  <a:lnTo>
                    <a:pt x="260807" y="899820"/>
                  </a:lnTo>
                  <a:lnTo>
                    <a:pt x="260807" y="1273340"/>
                  </a:lnTo>
                  <a:lnTo>
                    <a:pt x="263563" y="1276096"/>
                  </a:lnTo>
                  <a:lnTo>
                    <a:pt x="315366" y="1276096"/>
                  </a:lnTo>
                  <a:lnTo>
                    <a:pt x="315366" y="1263777"/>
                  </a:lnTo>
                  <a:lnTo>
                    <a:pt x="273126" y="1263777"/>
                  </a:lnTo>
                  <a:lnTo>
                    <a:pt x="273126" y="890257"/>
                  </a:lnTo>
                  <a:lnTo>
                    <a:pt x="270370" y="887501"/>
                  </a:lnTo>
                  <a:lnTo>
                    <a:pt x="211924" y="887501"/>
                  </a:lnTo>
                  <a:lnTo>
                    <a:pt x="211924" y="510946"/>
                  </a:lnTo>
                  <a:lnTo>
                    <a:pt x="211924" y="501396"/>
                  </a:lnTo>
                  <a:lnTo>
                    <a:pt x="209156" y="498640"/>
                  </a:lnTo>
                  <a:lnTo>
                    <a:pt x="53975" y="498640"/>
                  </a:lnTo>
                  <a:lnTo>
                    <a:pt x="51219" y="501396"/>
                  </a:lnTo>
                  <a:lnTo>
                    <a:pt x="51219" y="1121397"/>
                  </a:lnTo>
                  <a:lnTo>
                    <a:pt x="2755" y="1121397"/>
                  </a:lnTo>
                  <a:lnTo>
                    <a:pt x="0" y="1124165"/>
                  </a:lnTo>
                  <a:lnTo>
                    <a:pt x="0" y="1470456"/>
                  </a:lnTo>
                  <a:lnTo>
                    <a:pt x="2755" y="1473212"/>
                  </a:lnTo>
                  <a:lnTo>
                    <a:pt x="324942" y="1473212"/>
                  </a:lnTo>
                  <a:lnTo>
                    <a:pt x="327685" y="1470456"/>
                  </a:lnTo>
                  <a:lnTo>
                    <a:pt x="327685" y="1460893"/>
                  </a:lnTo>
                  <a:lnTo>
                    <a:pt x="327685" y="1266532"/>
                  </a:lnTo>
                  <a:close/>
                </a:path>
                <a:path w="779779" h="1473835">
                  <a:moveTo>
                    <a:pt x="779653" y="419100"/>
                  </a:moveTo>
                  <a:lnTo>
                    <a:pt x="752360" y="419100"/>
                  </a:lnTo>
                  <a:lnTo>
                    <a:pt x="752360" y="431800"/>
                  </a:lnTo>
                  <a:lnTo>
                    <a:pt x="752360" y="444500"/>
                  </a:lnTo>
                  <a:lnTo>
                    <a:pt x="752360" y="1117600"/>
                  </a:lnTo>
                  <a:lnTo>
                    <a:pt x="690829" y="1117600"/>
                  </a:lnTo>
                  <a:lnTo>
                    <a:pt x="690829" y="774700"/>
                  </a:lnTo>
                  <a:lnTo>
                    <a:pt x="752360" y="774700"/>
                  </a:lnTo>
                  <a:lnTo>
                    <a:pt x="752360" y="762000"/>
                  </a:lnTo>
                  <a:lnTo>
                    <a:pt x="690829" y="762000"/>
                  </a:lnTo>
                  <a:lnTo>
                    <a:pt x="690829" y="749300"/>
                  </a:lnTo>
                  <a:lnTo>
                    <a:pt x="752360" y="749300"/>
                  </a:lnTo>
                  <a:lnTo>
                    <a:pt x="752360" y="736600"/>
                  </a:lnTo>
                  <a:lnTo>
                    <a:pt x="690829" y="736600"/>
                  </a:lnTo>
                  <a:lnTo>
                    <a:pt x="690829" y="673100"/>
                  </a:lnTo>
                  <a:lnTo>
                    <a:pt x="690829" y="596900"/>
                  </a:lnTo>
                  <a:lnTo>
                    <a:pt x="690829" y="533400"/>
                  </a:lnTo>
                  <a:lnTo>
                    <a:pt x="690829" y="457200"/>
                  </a:lnTo>
                  <a:lnTo>
                    <a:pt x="752360" y="457200"/>
                  </a:lnTo>
                  <a:lnTo>
                    <a:pt x="752360" y="444500"/>
                  </a:lnTo>
                  <a:lnTo>
                    <a:pt x="690829" y="444500"/>
                  </a:lnTo>
                  <a:lnTo>
                    <a:pt x="690829" y="431800"/>
                  </a:lnTo>
                  <a:lnTo>
                    <a:pt x="752360" y="431800"/>
                  </a:lnTo>
                  <a:lnTo>
                    <a:pt x="752360" y="419100"/>
                  </a:lnTo>
                  <a:lnTo>
                    <a:pt x="690829" y="419100"/>
                  </a:lnTo>
                  <a:lnTo>
                    <a:pt x="690829" y="393700"/>
                  </a:lnTo>
                  <a:lnTo>
                    <a:pt x="690829" y="330200"/>
                  </a:lnTo>
                  <a:lnTo>
                    <a:pt x="690829" y="254000"/>
                  </a:lnTo>
                  <a:lnTo>
                    <a:pt x="690829" y="203200"/>
                  </a:lnTo>
                  <a:lnTo>
                    <a:pt x="688073" y="190500"/>
                  </a:lnTo>
                  <a:lnTo>
                    <a:pt x="678510" y="190500"/>
                  </a:lnTo>
                  <a:lnTo>
                    <a:pt x="678510" y="203200"/>
                  </a:lnTo>
                  <a:lnTo>
                    <a:pt x="678510" y="241300"/>
                  </a:lnTo>
                  <a:lnTo>
                    <a:pt x="678510" y="1397000"/>
                  </a:lnTo>
                  <a:lnTo>
                    <a:pt x="616978" y="1460500"/>
                  </a:lnTo>
                  <a:lnTo>
                    <a:pt x="616978" y="1409700"/>
                  </a:lnTo>
                  <a:lnTo>
                    <a:pt x="641578" y="1384300"/>
                  </a:lnTo>
                  <a:lnTo>
                    <a:pt x="678510" y="1346200"/>
                  </a:lnTo>
                  <a:lnTo>
                    <a:pt x="678510" y="1333500"/>
                  </a:lnTo>
                  <a:lnTo>
                    <a:pt x="616978" y="1384300"/>
                  </a:lnTo>
                  <a:lnTo>
                    <a:pt x="616978" y="1333500"/>
                  </a:lnTo>
                  <a:lnTo>
                    <a:pt x="632358" y="1320800"/>
                  </a:lnTo>
                  <a:lnTo>
                    <a:pt x="678510" y="1282700"/>
                  </a:lnTo>
                  <a:lnTo>
                    <a:pt x="678510" y="1270000"/>
                  </a:lnTo>
                  <a:lnTo>
                    <a:pt x="616978" y="1320800"/>
                  </a:lnTo>
                  <a:lnTo>
                    <a:pt x="616978" y="1270000"/>
                  </a:lnTo>
                  <a:lnTo>
                    <a:pt x="629285" y="1257300"/>
                  </a:lnTo>
                  <a:lnTo>
                    <a:pt x="678510" y="1206500"/>
                  </a:lnTo>
                  <a:lnTo>
                    <a:pt x="678510" y="1193800"/>
                  </a:lnTo>
                  <a:lnTo>
                    <a:pt x="616978" y="1257300"/>
                  </a:lnTo>
                  <a:lnTo>
                    <a:pt x="616978" y="1206500"/>
                  </a:lnTo>
                  <a:lnTo>
                    <a:pt x="640867" y="1181100"/>
                  </a:lnTo>
                  <a:lnTo>
                    <a:pt x="676719" y="1143000"/>
                  </a:lnTo>
                  <a:lnTo>
                    <a:pt x="678510" y="1143000"/>
                  </a:lnTo>
                  <a:lnTo>
                    <a:pt x="678510" y="1117600"/>
                  </a:lnTo>
                  <a:lnTo>
                    <a:pt x="658685" y="1117600"/>
                  </a:lnTo>
                  <a:lnTo>
                    <a:pt x="658685" y="1143000"/>
                  </a:lnTo>
                  <a:lnTo>
                    <a:pt x="616978" y="1181100"/>
                  </a:lnTo>
                  <a:lnTo>
                    <a:pt x="616978" y="1143000"/>
                  </a:lnTo>
                  <a:lnTo>
                    <a:pt x="658685" y="1143000"/>
                  </a:lnTo>
                  <a:lnTo>
                    <a:pt x="658685" y="1117600"/>
                  </a:lnTo>
                  <a:lnTo>
                    <a:pt x="639356" y="1117600"/>
                  </a:lnTo>
                  <a:lnTo>
                    <a:pt x="678510" y="1079500"/>
                  </a:lnTo>
                  <a:lnTo>
                    <a:pt x="678510" y="1054100"/>
                  </a:lnTo>
                  <a:lnTo>
                    <a:pt x="621322" y="1117600"/>
                  </a:lnTo>
                  <a:lnTo>
                    <a:pt x="616978" y="1117600"/>
                  </a:lnTo>
                  <a:lnTo>
                    <a:pt x="616978" y="1066800"/>
                  </a:lnTo>
                  <a:lnTo>
                    <a:pt x="629285" y="1054100"/>
                  </a:lnTo>
                  <a:lnTo>
                    <a:pt x="678510" y="1003300"/>
                  </a:lnTo>
                  <a:lnTo>
                    <a:pt x="678510" y="990600"/>
                  </a:lnTo>
                  <a:lnTo>
                    <a:pt x="616978" y="1054100"/>
                  </a:lnTo>
                  <a:lnTo>
                    <a:pt x="616978" y="1003300"/>
                  </a:lnTo>
                  <a:lnTo>
                    <a:pt x="641578" y="977900"/>
                  </a:lnTo>
                  <a:lnTo>
                    <a:pt x="678510" y="939800"/>
                  </a:lnTo>
                  <a:lnTo>
                    <a:pt x="678510" y="927100"/>
                  </a:lnTo>
                  <a:lnTo>
                    <a:pt x="616978" y="977900"/>
                  </a:lnTo>
                  <a:lnTo>
                    <a:pt x="616978" y="927100"/>
                  </a:lnTo>
                  <a:lnTo>
                    <a:pt x="632358" y="914400"/>
                  </a:lnTo>
                  <a:lnTo>
                    <a:pt x="678510" y="876300"/>
                  </a:lnTo>
                  <a:lnTo>
                    <a:pt x="678510" y="850900"/>
                  </a:lnTo>
                  <a:lnTo>
                    <a:pt x="616978" y="914400"/>
                  </a:lnTo>
                  <a:lnTo>
                    <a:pt x="616978" y="863600"/>
                  </a:lnTo>
                  <a:lnTo>
                    <a:pt x="641578" y="838200"/>
                  </a:lnTo>
                  <a:lnTo>
                    <a:pt x="678510" y="800100"/>
                  </a:lnTo>
                  <a:lnTo>
                    <a:pt x="678510" y="787400"/>
                  </a:lnTo>
                  <a:lnTo>
                    <a:pt x="616978" y="838200"/>
                  </a:lnTo>
                  <a:lnTo>
                    <a:pt x="616978" y="787400"/>
                  </a:lnTo>
                  <a:lnTo>
                    <a:pt x="634796" y="774700"/>
                  </a:lnTo>
                  <a:lnTo>
                    <a:pt x="678510" y="774700"/>
                  </a:lnTo>
                  <a:lnTo>
                    <a:pt x="678510" y="762000"/>
                  </a:lnTo>
                  <a:lnTo>
                    <a:pt x="616978" y="762000"/>
                  </a:lnTo>
                  <a:lnTo>
                    <a:pt x="616978" y="749300"/>
                  </a:lnTo>
                  <a:lnTo>
                    <a:pt x="678510" y="749300"/>
                  </a:lnTo>
                  <a:lnTo>
                    <a:pt x="678510" y="723900"/>
                  </a:lnTo>
                  <a:lnTo>
                    <a:pt x="652335" y="736600"/>
                  </a:lnTo>
                  <a:lnTo>
                    <a:pt x="616978" y="736600"/>
                  </a:lnTo>
                  <a:lnTo>
                    <a:pt x="616978" y="723900"/>
                  </a:lnTo>
                  <a:lnTo>
                    <a:pt x="632358" y="711200"/>
                  </a:lnTo>
                  <a:lnTo>
                    <a:pt x="678510" y="673100"/>
                  </a:lnTo>
                  <a:lnTo>
                    <a:pt x="678510" y="647700"/>
                  </a:lnTo>
                  <a:lnTo>
                    <a:pt x="616978" y="711200"/>
                  </a:lnTo>
                  <a:lnTo>
                    <a:pt x="616978" y="660400"/>
                  </a:lnTo>
                  <a:lnTo>
                    <a:pt x="641578" y="635000"/>
                  </a:lnTo>
                  <a:lnTo>
                    <a:pt x="678510" y="596900"/>
                  </a:lnTo>
                  <a:lnTo>
                    <a:pt x="678510" y="584200"/>
                  </a:lnTo>
                  <a:lnTo>
                    <a:pt x="616978" y="635000"/>
                  </a:lnTo>
                  <a:lnTo>
                    <a:pt x="616978" y="584200"/>
                  </a:lnTo>
                  <a:lnTo>
                    <a:pt x="632358" y="571500"/>
                  </a:lnTo>
                  <a:lnTo>
                    <a:pt x="678510" y="533400"/>
                  </a:lnTo>
                  <a:lnTo>
                    <a:pt x="678510" y="508000"/>
                  </a:lnTo>
                  <a:lnTo>
                    <a:pt x="616978" y="571500"/>
                  </a:lnTo>
                  <a:lnTo>
                    <a:pt x="616978" y="520700"/>
                  </a:lnTo>
                  <a:lnTo>
                    <a:pt x="629285" y="508000"/>
                  </a:lnTo>
                  <a:lnTo>
                    <a:pt x="678510" y="457200"/>
                  </a:lnTo>
                  <a:lnTo>
                    <a:pt x="678510" y="444500"/>
                  </a:lnTo>
                  <a:lnTo>
                    <a:pt x="667410" y="444500"/>
                  </a:lnTo>
                  <a:lnTo>
                    <a:pt x="667410" y="457200"/>
                  </a:lnTo>
                  <a:lnTo>
                    <a:pt x="616978" y="508000"/>
                  </a:lnTo>
                  <a:lnTo>
                    <a:pt x="616978" y="457200"/>
                  </a:lnTo>
                  <a:lnTo>
                    <a:pt x="667410" y="457200"/>
                  </a:lnTo>
                  <a:lnTo>
                    <a:pt x="667410" y="444500"/>
                  </a:lnTo>
                  <a:lnTo>
                    <a:pt x="616978" y="444500"/>
                  </a:lnTo>
                  <a:lnTo>
                    <a:pt x="616978" y="431800"/>
                  </a:lnTo>
                  <a:lnTo>
                    <a:pt x="678510" y="431800"/>
                  </a:lnTo>
                  <a:lnTo>
                    <a:pt x="678510" y="419100"/>
                  </a:lnTo>
                  <a:lnTo>
                    <a:pt x="648055" y="419100"/>
                  </a:lnTo>
                  <a:lnTo>
                    <a:pt x="678510" y="393700"/>
                  </a:lnTo>
                  <a:lnTo>
                    <a:pt x="678510" y="381000"/>
                  </a:lnTo>
                  <a:lnTo>
                    <a:pt x="630034" y="419100"/>
                  </a:lnTo>
                  <a:lnTo>
                    <a:pt x="616978" y="419100"/>
                  </a:lnTo>
                  <a:lnTo>
                    <a:pt x="616978" y="381000"/>
                  </a:lnTo>
                  <a:lnTo>
                    <a:pt x="632358" y="368300"/>
                  </a:lnTo>
                  <a:lnTo>
                    <a:pt x="678510" y="330200"/>
                  </a:lnTo>
                  <a:lnTo>
                    <a:pt x="678510" y="304800"/>
                  </a:lnTo>
                  <a:lnTo>
                    <a:pt x="616978" y="368300"/>
                  </a:lnTo>
                  <a:lnTo>
                    <a:pt x="616978" y="317500"/>
                  </a:lnTo>
                  <a:lnTo>
                    <a:pt x="641578" y="292100"/>
                  </a:lnTo>
                  <a:lnTo>
                    <a:pt x="678510" y="254000"/>
                  </a:lnTo>
                  <a:lnTo>
                    <a:pt x="678510" y="241300"/>
                  </a:lnTo>
                  <a:lnTo>
                    <a:pt x="616978" y="292100"/>
                  </a:lnTo>
                  <a:lnTo>
                    <a:pt x="616978" y="241300"/>
                  </a:lnTo>
                  <a:lnTo>
                    <a:pt x="630720" y="228600"/>
                  </a:lnTo>
                  <a:lnTo>
                    <a:pt x="658215" y="203200"/>
                  </a:lnTo>
                  <a:lnTo>
                    <a:pt x="678510" y="203200"/>
                  </a:lnTo>
                  <a:lnTo>
                    <a:pt x="678510" y="190500"/>
                  </a:lnTo>
                  <a:lnTo>
                    <a:pt x="671868" y="190500"/>
                  </a:lnTo>
                  <a:lnTo>
                    <a:pt x="671868" y="114300"/>
                  </a:lnTo>
                  <a:lnTo>
                    <a:pt x="659549" y="114300"/>
                  </a:lnTo>
                  <a:lnTo>
                    <a:pt x="659549" y="190500"/>
                  </a:lnTo>
                  <a:lnTo>
                    <a:pt x="653897" y="190500"/>
                  </a:lnTo>
                  <a:lnTo>
                    <a:pt x="653897" y="0"/>
                  </a:lnTo>
                  <a:lnTo>
                    <a:pt x="641578" y="0"/>
                  </a:lnTo>
                  <a:lnTo>
                    <a:pt x="641578" y="190500"/>
                  </a:lnTo>
                  <a:lnTo>
                    <a:pt x="640181" y="190500"/>
                  </a:lnTo>
                  <a:lnTo>
                    <a:pt x="640181" y="203200"/>
                  </a:lnTo>
                  <a:lnTo>
                    <a:pt x="616978" y="228600"/>
                  </a:lnTo>
                  <a:lnTo>
                    <a:pt x="616978" y="203200"/>
                  </a:lnTo>
                  <a:lnTo>
                    <a:pt x="640181" y="203200"/>
                  </a:lnTo>
                  <a:lnTo>
                    <a:pt x="640181" y="190500"/>
                  </a:lnTo>
                  <a:lnTo>
                    <a:pt x="604647" y="190500"/>
                  </a:lnTo>
                  <a:lnTo>
                    <a:pt x="604647" y="203200"/>
                  </a:lnTo>
                  <a:lnTo>
                    <a:pt x="604647" y="419100"/>
                  </a:lnTo>
                  <a:lnTo>
                    <a:pt x="604647" y="1117600"/>
                  </a:lnTo>
                  <a:lnTo>
                    <a:pt x="543115" y="1117600"/>
                  </a:lnTo>
                  <a:lnTo>
                    <a:pt x="543115" y="774700"/>
                  </a:lnTo>
                  <a:lnTo>
                    <a:pt x="604647" y="774700"/>
                  </a:lnTo>
                  <a:lnTo>
                    <a:pt x="604647" y="762000"/>
                  </a:lnTo>
                  <a:lnTo>
                    <a:pt x="543115" y="762000"/>
                  </a:lnTo>
                  <a:lnTo>
                    <a:pt x="543115" y="749300"/>
                  </a:lnTo>
                  <a:lnTo>
                    <a:pt x="604647" y="749300"/>
                  </a:lnTo>
                  <a:lnTo>
                    <a:pt x="604647" y="736600"/>
                  </a:lnTo>
                  <a:lnTo>
                    <a:pt x="543115" y="736600"/>
                  </a:lnTo>
                  <a:lnTo>
                    <a:pt x="543115" y="457200"/>
                  </a:lnTo>
                  <a:lnTo>
                    <a:pt x="604647" y="457200"/>
                  </a:lnTo>
                  <a:lnTo>
                    <a:pt x="604647" y="444500"/>
                  </a:lnTo>
                  <a:lnTo>
                    <a:pt x="543115" y="444500"/>
                  </a:lnTo>
                  <a:lnTo>
                    <a:pt x="543115" y="431800"/>
                  </a:lnTo>
                  <a:lnTo>
                    <a:pt x="604647" y="431800"/>
                  </a:lnTo>
                  <a:lnTo>
                    <a:pt x="604647" y="419100"/>
                  </a:lnTo>
                  <a:lnTo>
                    <a:pt x="543115" y="419100"/>
                  </a:lnTo>
                  <a:lnTo>
                    <a:pt x="543115" y="203200"/>
                  </a:lnTo>
                  <a:lnTo>
                    <a:pt x="604647" y="203200"/>
                  </a:lnTo>
                  <a:lnTo>
                    <a:pt x="604647" y="190500"/>
                  </a:lnTo>
                  <a:lnTo>
                    <a:pt x="580047" y="190500"/>
                  </a:lnTo>
                  <a:lnTo>
                    <a:pt x="580047" y="25400"/>
                  </a:lnTo>
                  <a:lnTo>
                    <a:pt x="567728" y="25400"/>
                  </a:lnTo>
                  <a:lnTo>
                    <a:pt x="567728" y="190500"/>
                  </a:lnTo>
                  <a:lnTo>
                    <a:pt x="561086" y="190500"/>
                  </a:lnTo>
                  <a:lnTo>
                    <a:pt x="561086" y="114300"/>
                  </a:lnTo>
                  <a:lnTo>
                    <a:pt x="548779" y="114300"/>
                  </a:lnTo>
                  <a:lnTo>
                    <a:pt x="548779" y="190500"/>
                  </a:lnTo>
                  <a:lnTo>
                    <a:pt x="533565" y="190500"/>
                  </a:lnTo>
                  <a:lnTo>
                    <a:pt x="530809" y="203200"/>
                  </a:lnTo>
                  <a:lnTo>
                    <a:pt x="530809" y="419100"/>
                  </a:lnTo>
                  <a:lnTo>
                    <a:pt x="515835" y="419100"/>
                  </a:lnTo>
                  <a:lnTo>
                    <a:pt x="515835" y="431800"/>
                  </a:lnTo>
                  <a:lnTo>
                    <a:pt x="530809" y="431800"/>
                  </a:lnTo>
                  <a:lnTo>
                    <a:pt x="530809" y="444500"/>
                  </a:lnTo>
                  <a:lnTo>
                    <a:pt x="515835" y="444500"/>
                  </a:lnTo>
                  <a:lnTo>
                    <a:pt x="515835" y="457200"/>
                  </a:lnTo>
                  <a:lnTo>
                    <a:pt x="530809" y="457200"/>
                  </a:lnTo>
                  <a:lnTo>
                    <a:pt x="530809" y="736600"/>
                  </a:lnTo>
                  <a:lnTo>
                    <a:pt x="518591" y="736600"/>
                  </a:lnTo>
                  <a:lnTo>
                    <a:pt x="515835" y="749300"/>
                  </a:lnTo>
                  <a:lnTo>
                    <a:pt x="530809" y="749300"/>
                  </a:lnTo>
                  <a:lnTo>
                    <a:pt x="530809" y="762000"/>
                  </a:lnTo>
                  <a:lnTo>
                    <a:pt x="515835" y="762000"/>
                  </a:lnTo>
                  <a:lnTo>
                    <a:pt x="515835" y="774700"/>
                  </a:lnTo>
                  <a:lnTo>
                    <a:pt x="530809" y="774700"/>
                  </a:lnTo>
                  <a:lnTo>
                    <a:pt x="530809" y="1117600"/>
                  </a:lnTo>
                  <a:lnTo>
                    <a:pt x="515835" y="1117600"/>
                  </a:lnTo>
                  <a:lnTo>
                    <a:pt x="518591" y="1130300"/>
                  </a:lnTo>
                  <a:lnTo>
                    <a:pt x="515835" y="1143000"/>
                  </a:lnTo>
                  <a:lnTo>
                    <a:pt x="530809" y="1143000"/>
                  </a:lnTo>
                  <a:lnTo>
                    <a:pt x="530809" y="1473200"/>
                  </a:lnTo>
                  <a:lnTo>
                    <a:pt x="543115" y="1473200"/>
                  </a:lnTo>
                  <a:lnTo>
                    <a:pt x="543115" y="1143000"/>
                  </a:lnTo>
                  <a:lnTo>
                    <a:pt x="604647" y="1143000"/>
                  </a:lnTo>
                  <a:lnTo>
                    <a:pt x="604647" y="1473200"/>
                  </a:lnTo>
                  <a:lnTo>
                    <a:pt x="625386" y="1473200"/>
                  </a:lnTo>
                  <a:lnTo>
                    <a:pt x="638657" y="1460500"/>
                  </a:lnTo>
                  <a:lnTo>
                    <a:pt x="678510" y="1422400"/>
                  </a:lnTo>
                  <a:lnTo>
                    <a:pt x="678510" y="1473200"/>
                  </a:lnTo>
                  <a:lnTo>
                    <a:pt x="690829" y="1473200"/>
                  </a:lnTo>
                  <a:lnTo>
                    <a:pt x="690829" y="1422400"/>
                  </a:lnTo>
                  <a:lnTo>
                    <a:pt x="690829" y="1346200"/>
                  </a:lnTo>
                  <a:lnTo>
                    <a:pt x="690829" y="1282700"/>
                  </a:lnTo>
                  <a:lnTo>
                    <a:pt x="690829" y="1206500"/>
                  </a:lnTo>
                  <a:lnTo>
                    <a:pt x="690829" y="1143000"/>
                  </a:lnTo>
                  <a:lnTo>
                    <a:pt x="752360" y="1143000"/>
                  </a:lnTo>
                  <a:lnTo>
                    <a:pt x="752360" y="1473200"/>
                  </a:lnTo>
                  <a:lnTo>
                    <a:pt x="764679" y="1473200"/>
                  </a:lnTo>
                  <a:lnTo>
                    <a:pt x="764679" y="1143000"/>
                  </a:lnTo>
                  <a:lnTo>
                    <a:pt x="779653" y="1143000"/>
                  </a:lnTo>
                  <a:lnTo>
                    <a:pt x="776884" y="1130300"/>
                  </a:lnTo>
                  <a:lnTo>
                    <a:pt x="779653" y="1117600"/>
                  </a:lnTo>
                  <a:lnTo>
                    <a:pt x="764679" y="1117600"/>
                  </a:lnTo>
                  <a:lnTo>
                    <a:pt x="764679" y="774700"/>
                  </a:lnTo>
                  <a:lnTo>
                    <a:pt x="779653" y="774700"/>
                  </a:lnTo>
                  <a:lnTo>
                    <a:pt x="779653" y="762000"/>
                  </a:lnTo>
                  <a:lnTo>
                    <a:pt x="764679" y="762000"/>
                  </a:lnTo>
                  <a:lnTo>
                    <a:pt x="764679" y="749300"/>
                  </a:lnTo>
                  <a:lnTo>
                    <a:pt x="779653" y="749300"/>
                  </a:lnTo>
                  <a:lnTo>
                    <a:pt x="776884" y="736600"/>
                  </a:lnTo>
                  <a:lnTo>
                    <a:pt x="764679" y="736600"/>
                  </a:lnTo>
                  <a:lnTo>
                    <a:pt x="764679" y="457200"/>
                  </a:lnTo>
                  <a:lnTo>
                    <a:pt x="779653" y="457200"/>
                  </a:lnTo>
                  <a:lnTo>
                    <a:pt x="779653" y="444500"/>
                  </a:lnTo>
                  <a:lnTo>
                    <a:pt x="764679" y="444500"/>
                  </a:lnTo>
                  <a:lnTo>
                    <a:pt x="764679" y="431800"/>
                  </a:lnTo>
                  <a:lnTo>
                    <a:pt x="779653" y="431800"/>
                  </a:lnTo>
                  <a:lnTo>
                    <a:pt x="779653" y="419100"/>
                  </a:lnTo>
                  <a:close/>
                </a:path>
              </a:pathLst>
            </a:custGeom>
            <a:solidFill>
              <a:srgbClr val="748B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22">
              <a:extLst>
                <a:ext uri="{FF2B5EF4-FFF2-40B4-BE49-F238E27FC236}">
                  <a16:creationId xmlns:a16="http://schemas.microsoft.com/office/drawing/2014/main" id="{3BC45B98-1E31-BF34-14AF-8A890172F9A2}"/>
                </a:ext>
              </a:extLst>
            </p:cNvPr>
            <p:cNvSpPr/>
            <p:nvPr/>
          </p:nvSpPr>
          <p:spPr>
            <a:xfrm>
              <a:off x="3988870" y="5294888"/>
              <a:ext cx="97485" cy="183972"/>
            </a:xfrm>
            <a:prstGeom prst="rect">
              <a:avLst/>
            </a:prstGeom>
            <a:blipFill>
              <a:blip r:embed="rId8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23">
              <a:extLst>
                <a:ext uri="{FF2B5EF4-FFF2-40B4-BE49-F238E27FC236}">
                  <a16:creationId xmlns:a16="http://schemas.microsoft.com/office/drawing/2014/main" id="{2378922F-AD43-9760-179E-3EECC7427313}"/>
                </a:ext>
              </a:extLst>
            </p:cNvPr>
            <p:cNvSpPr/>
            <p:nvPr/>
          </p:nvSpPr>
          <p:spPr>
            <a:xfrm>
              <a:off x="2442984" y="5175592"/>
              <a:ext cx="1318624" cy="1291104"/>
            </a:xfrm>
            <a:prstGeom prst="rect">
              <a:avLst/>
            </a:prstGeom>
            <a:blipFill>
              <a:blip r:embed="rId9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24">
              <a:extLst>
                <a:ext uri="{FF2B5EF4-FFF2-40B4-BE49-F238E27FC236}">
                  <a16:creationId xmlns:a16="http://schemas.microsoft.com/office/drawing/2014/main" id="{C2839D94-9AD1-5CDE-DA86-5C9AFDD2B3E6}"/>
                </a:ext>
              </a:extLst>
            </p:cNvPr>
            <p:cNvSpPr/>
            <p:nvPr/>
          </p:nvSpPr>
          <p:spPr>
            <a:xfrm>
              <a:off x="4738319" y="5684062"/>
              <a:ext cx="252095" cy="781685"/>
            </a:xfrm>
            <a:custGeom>
              <a:avLst/>
              <a:gdLst/>
              <a:ahLst/>
              <a:cxnLst/>
              <a:rect l="l" t="t" r="r" b="b"/>
              <a:pathLst>
                <a:path w="252095" h="781685">
                  <a:moveTo>
                    <a:pt x="70154" y="560438"/>
                  </a:moveTo>
                  <a:lnTo>
                    <a:pt x="67386" y="557669"/>
                  </a:lnTo>
                  <a:lnTo>
                    <a:pt x="60591" y="557669"/>
                  </a:lnTo>
                  <a:lnTo>
                    <a:pt x="57835" y="560438"/>
                  </a:lnTo>
                  <a:lnTo>
                    <a:pt x="57835" y="648322"/>
                  </a:lnTo>
                  <a:lnTo>
                    <a:pt x="60591" y="651090"/>
                  </a:lnTo>
                  <a:lnTo>
                    <a:pt x="67386" y="651090"/>
                  </a:lnTo>
                  <a:lnTo>
                    <a:pt x="70154" y="648322"/>
                  </a:lnTo>
                  <a:lnTo>
                    <a:pt x="70154" y="560438"/>
                  </a:lnTo>
                  <a:close/>
                </a:path>
                <a:path w="252095" h="781685">
                  <a:moveTo>
                    <a:pt x="70154" y="463842"/>
                  </a:moveTo>
                  <a:lnTo>
                    <a:pt x="67386" y="461086"/>
                  </a:lnTo>
                  <a:lnTo>
                    <a:pt x="60591" y="461086"/>
                  </a:lnTo>
                  <a:lnTo>
                    <a:pt x="57835" y="463842"/>
                  </a:lnTo>
                  <a:lnTo>
                    <a:pt x="57835" y="518337"/>
                  </a:lnTo>
                  <a:lnTo>
                    <a:pt x="60591" y="521106"/>
                  </a:lnTo>
                  <a:lnTo>
                    <a:pt x="67386" y="521106"/>
                  </a:lnTo>
                  <a:lnTo>
                    <a:pt x="70154" y="518337"/>
                  </a:lnTo>
                  <a:lnTo>
                    <a:pt x="70154" y="463842"/>
                  </a:lnTo>
                  <a:close/>
                </a:path>
                <a:path w="252095" h="781685">
                  <a:moveTo>
                    <a:pt x="132156" y="2743"/>
                  </a:moveTo>
                  <a:lnTo>
                    <a:pt x="129413" y="0"/>
                  </a:lnTo>
                  <a:lnTo>
                    <a:pt x="122605" y="0"/>
                  </a:lnTo>
                  <a:lnTo>
                    <a:pt x="119849" y="2743"/>
                  </a:lnTo>
                  <a:lnTo>
                    <a:pt x="119849" y="31915"/>
                  </a:lnTo>
                  <a:lnTo>
                    <a:pt x="122605" y="34671"/>
                  </a:lnTo>
                  <a:lnTo>
                    <a:pt x="129413" y="34671"/>
                  </a:lnTo>
                  <a:lnTo>
                    <a:pt x="132156" y="31915"/>
                  </a:lnTo>
                  <a:lnTo>
                    <a:pt x="132156" y="2743"/>
                  </a:lnTo>
                  <a:close/>
                </a:path>
                <a:path w="252095" h="781685">
                  <a:moveTo>
                    <a:pt x="132181" y="372605"/>
                  </a:moveTo>
                  <a:lnTo>
                    <a:pt x="129413" y="369849"/>
                  </a:lnTo>
                  <a:lnTo>
                    <a:pt x="122618" y="369849"/>
                  </a:lnTo>
                  <a:lnTo>
                    <a:pt x="119862" y="372605"/>
                  </a:lnTo>
                  <a:lnTo>
                    <a:pt x="119862" y="474218"/>
                  </a:lnTo>
                  <a:lnTo>
                    <a:pt x="122618" y="476973"/>
                  </a:lnTo>
                  <a:lnTo>
                    <a:pt x="129413" y="476973"/>
                  </a:lnTo>
                  <a:lnTo>
                    <a:pt x="132181" y="474218"/>
                  </a:lnTo>
                  <a:lnTo>
                    <a:pt x="132181" y="372605"/>
                  </a:lnTo>
                  <a:close/>
                </a:path>
                <a:path w="252095" h="781685">
                  <a:moveTo>
                    <a:pt x="132181" y="334149"/>
                  </a:moveTo>
                  <a:lnTo>
                    <a:pt x="129413" y="331393"/>
                  </a:lnTo>
                  <a:lnTo>
                    <a:pt x="122618" y="331393"/>
                  </a:lnTo>
                  <a:lnTo>
                    <a:pt x="119862" y="334149"/>
                  </a:lnTo>
                  <a:lnTo>
                    <a:pt x="119862" y="350799"/>
                  </a:lnTo>
                  <a:lnTo>
                    <a:pt x="122618" y="353542"/>
                  </a:lnTo>
                  <a:lnTo>
                    <a:pt x="129413" y="353542"/>
                  </a:lnTo>
                  <a:lnTo>
                    <a:pt x="132181" y="350799"/>
                  </a:lnTo>
                  <a:lnTo>
                    <a:pt x="132181" y="334149"/>
                  </a:lnTo>
                  <a:close/>
                </a:path>
                <a:path w="252095" h="781685">
                  <a:moveTo>
                    <a:pt x="193725" y="560438"/>
                  </a:moveTo>
                  <a:lnTo>
                    <a:pt x="190982" y="557669"/>
                  </a:lnTo>
                  <a:lnTo>
                    <a:pt x="184175" y="557669"/>
                  </a:lnTo>
                  <a:lnTo>
                    <a:pt x="181419" y="560438"/>
                  </a:lnTo>
                  <a:lnTo>
                    <a:pt x="181419" y="648322"/>
                  </a:lnTo>
                  <a:lnTo>
                    <a:pt x="184175" y="651090"/>
                  </a:lnTo>
                  <a:lnTo>
                    <a:pt x="190982" y="651090"/>
                  </a:lnTo>
                  <a:lnTo>
                    <a:pt x="193725" y="648322"/>
                  </a:lnTo>
                  <a:lnTo>
                    <a:pt x="193725" y="560438"/>
                  </a:lnTo>
                  <a:close/>
                </a:path>
                <a:path w="252095" h="781685">
                  <a:moveTo>
                    <a:pt x="193725" y="463842"/>
                  </a:moveTo>
                  <a:lnTo>
                    <a:pt x="190982" y="461086"/>
                  </a:lnTo>
                  <a:lnTo>
                    <a:pt x="184175" y="461086"/>
                  </a:lnTo>
                  <a:lnTo>
                    <a:pt x="181419" y="463842"/>
                  </a:lnTo>
                  <a:lnTo>
                    <a:pt x="181419" y="518337"/>
                  </a:lnTo>
                  <a:lnTo>
                    <a:pt x="184175" y="521106"/>
                  </a:lnTo>
                  <a:lnTo>
                    <a:pt x="190982" y="521106"/>
                  </a:lnTo>
                  <a:lnTo>
                    <a:pt x="193725" y="518337"/>
                  </a:lnTo>
                  <a:lnTo>
                    <a:pt x="193725" y="463842"/>
                  </a:lnTo>
                  <a:close/>
                </a:path>
                <a:path w="252095" h="781685">
                  <a:moveTo>
                    <a:pt x="251714" y="658825"/>
                  </a:moveTo>
                  <a:lnTo>
                    <a:pt x="248958" y="656082"/>
                  </a:lnTo>
                  <a:lnTo>
                    <a:pt x="231140" y="656082"/>
                  </a:lnTo>
                  <a:lnTo>
                    <a:pt x="231140" y="605777"/>
                  </a:lnTo>
                  <a:lnTo>
                    <a:pt x="231140" y="596226"/>
                  </a:lnTo>
                  <a:lnTo>
                    <a:pt x="228396" y="593458"/>
                  </a:lnTo>
                  <a:lnTo>
                    <a:pt x="227774" y="593458"/>
                  </a:lnTo>
                  <a:lnTo>
                    <a:pt x="227774" y="668388"/>
                  </a:lnTo>
                  <a:lnTo>
                    <a:pt x="227774" y="769366"/>
                  </a:lnTo>
                  <a:lnTo>
                    <a:pt x="206692" y="769366"/>
                  </a:lnTo>
                  <a:lnTo>
                    <a:pt x="206692" y="695820"/>
                  </a:lnTo>
                  <a:lnTo>
                    <a:pt x="206692" y="683488"/>
                  </a:lnTo>
                  <a:lnTo>
                    <a:pt x="206692" y="668388"/>
                  </a:lnTo>
                  <a:lnTo>
                    <a:pt x="227774" y="668388"/>
                  </a:lnTo>
                  <a:lnTo>
                    <a:pt x="227774" y="593458"/>
                  </a:lnTo>
                  <a:lnTo>
                    <a:pt x="218833" y="593458"/>
                  </a:lnTo>
                  <a:lnTo>
                    <a:pt x="218833" y="605777"/>
                  </a:lnTo>
                  <a:lnTo>
                    <a:pt x="218833" y="656069"/>
                  </a:lnTo>
                  <a:lnTo>
                    <a:pt x="215633" y="656069"/>
                  </a:lnTo>
                  <a:lnTo>
                    <a:pt x="215633" y="605777"/>
                  </a:lnTo>
                  <a:lnTo>
                    <a:pt x="218833" y="605777"/>
                  </a:lnTo>
                  <a:lnTo>
                    <a:pt x="218833" y="593458"/>
                  </a:lnTo>
                  <a:lnTo>
                    <a:pt x="206082" y="593458"/>
                  </a:lnTo>
                  <a:lnTo>
                    <a:pt x="203327" y="596226"/>
                  </a:lnTo>
                  <a:lnTo>
                    <a:pt x="203327" y="656082"/>
                  </a:lnTo>
                  <a:lnTo>
                    <a:pt x="185508" y="656082"/>
                  </a:lnTo>
                  <a:lnTo>
                    <a:pt x="182753" y="658825"/>
                  </a:lnTo>
                  <a:lnTo>
                    <a:pt x="182753" y="665632"/>
                  </a:lnTo>
                  <a:lnTo>
                    <a:pt x="185508" y="668388"/>
                  </a:lnTo>
                  <a:lnTo>
                    <a:pt x="194373" y="668388"/>
                  </a:lnTo>
                  <a:lnTo>
                    <a:pt x="194373" y="683488"/>
                  </a:lnTo>
                  <a:lnTo>
                    <a:pt x="194373" y="695820"/>
                  </a:lnTo>
                  <a:lnTo>
                    <a:pt x="194373" y="769366"/>
                  </a:lnTo>
                  <a:lnTo>
                    <a:pt x="154368" y="769366"/>
                  </a:lnTo>
                  <a:lnTo>
                    <a:pt x="154368" y="730211"/>
                  </a:lnTo>
                  <a:lnTo>
                    <a:pt x="150698" y="719366"/>
                  </a:lnTo>
                  <a:lnTo>
                    <a:pt x="146329" y="714844"/>
                  </a:lnTo>
                  <a:lnTo>
                    <a:pt x="142430" y="710806"/>
                  </a:lnTo>
                  <a:lnTo>
                    <a:pt x="142049" y="710565"/>
                  </a:lnTo>
                  <a:lnTo>
                    <a:pt x="142049" y="725195"/>
                  </a:lnTo>
                  <a:lnTo>
                    <a:pt x="142049" y="769366"/>
                  </a:lnTo>
                  <a:lnTo>
                    <a:pt x="109956" y="769366"/>
                  </a:lnTo>
                  <a:lnTo>
                    <a:pt x="109956" y="725195"/>
                  </a:lnTo>
                  <a:lnTo>
                    <a:pt x="118783" y="718604"/>
                  </a:lnTo>
                  <a:lnTo>
                    <a:pt x="126009" y="714844"/>
                  </a:lnTo>
                  <a:lnTo>
                    <a:pt x="133235" y="718604"/>
                  </a:lnTo>
                  <a:lnTo>
                    <a:pt x="142049" y="725195"/>
                  </a:lnTo>
                  <a:lnTo>
                    <a:pt x="142049" y="710565"/>
                  </a:lnTo>
                  <a:lnTo>
                    <a:pt x="133667" y="705002"/>
                  </a:lnTo>
                  <a:lnTo>
                    <a:pt x="128511" y="702373"/>
                  </a:lnTo>
                  <a:lnTo>
                    <a:pt x="126911" y="701662"/>
                  </a:lnTo>
                  <a:lnTo>
                    <a:pt x="125095" y="701662"/>
                  </a:lnTo>
                  <a:lnTo>
                    <a:pt x="97624" y="730211"/>
                  </a:lnTo>
                  <a:lnTo>
                    <a:pt x="97624" y="769366"/>
                  </a:lnTo>
                  <a:lnTo>
                    <a:pt x="57632" y="769366"/>
                  </a:lnTo>
                  <a:lnTo>
                    <a:pt x="57632" y="695820"/>
                  </a:lnTo>
                  <a:lnTo>
                    <a:pt x="194373" y="695820"/>
                  </a:lnTo>
                  <a:lnTo>
                    <a:pt x="194373" y="683488"/>
                  </a:lnTo>
                  <a:lnTo>
                    <a:pt x="178079" y="683488"/>
                  </a:lnTo>
                  <a:lnTo>
                    <a:pt x="178079" y="584746"/>
                  </a:lnTo>
                  <a:lnTo>
                    <a:pt x="178079" y="496062"/>
                  </a:lnTo>
                  <a:lnTo>
                    <a:pt x="178003" y="488530"/>
                  </a:lnTo>
                  <a:lnTo>
                    <a:pt x="177711" y="483743"/>
                  </a:lnTo>
                  <a:lnTo>
                    <a:pt x="165760" y="287896"/>
                  </a:lnTo>
                  <a:lnTo>
                    <a:pt x="165760" y="496062"/>
                  </a:lnTo>
                  <a:lnTo>
                    <a:pt x="165760" y="584746"/>
                  </a:lnTo>
                  <a:lnTo>
                    <a:pt x="165760" y="683488"/>
                  </a:lnTo>
                  <a:lnTo>
                    <a:pt x="86245" y="683488"/>
                  </a:lnTo>
                  <a:lnTo>
                    <a:pt x="86245" y="602145"/>
                  </a:lnTo>
                  <a:lnTo>
                    <a:pt x="103682" y="584720"/>
                  </a:lnTo>
                  <a:lnTo>
                    <a:pt x="125996" y="562406"/>
                  </a:lnTo>
                  <a:lnTo>
                    <a:pt x="165735" y="602145"/>
                  </a:lnTo>
                  <a:lnTo>
                    <a:pt x="165760" y="683488"/>
                  </a:lnTo>
                  <a:lnTo>
                    <a:pt x="165760" y="584746"/>
                  </a:lnTo>
                  <a:lnTo>
                    <a:pt x="143408" y="562406"/>
                  </a:lnTo>
                  <a:lnTo>
                    <a:pt x="127927" y="546938"/>
                  </a:lnTo>
                  <a:lnTo>
                    <a:pt x="124040" y="546938"/>
                  </a:lnTo>
                  <a:lnTo>
                    <a:pt x="86245" y="584720"/>
                  </a:lnTo>
                  <a:lnTo>
                    <a:pt x="86245" y="496062"/>
                  </a:lnTo>
                  <a:lnTo>
                    <a:pt x="165760" y="496062"/>
                  </a:lnTo>
                  <a:lnTo>
                    <a:pt x="165760" y="287896"/>
                  </a:lnTo>
                  <a:lnTo>
                    <a:pt x="165366" y="281444"/>
                  </a:lnTo>
                  <a:lnTo>
                    <a:pt x="165366" y="483743"/>
                  </a:lnTo>
                  <a:lnTo>
                    <a:pt x="86639" y="483743"/>
                  </a:lnTo>
                  <a:lnTo>
                    <a:pt x="107937" y="134708"/>
                  </a:lnTo>
                  <a:lnTo>
                    <a:pt x="144056" y="134708"/>
                  </a:lnTo>
                  <a:lnTo>
                    <a:pt x="165366" y="483743"/>
                  </a:lnTo>
                  <a:lnTo>
                    <a:pt x="165366" y="281444"/>
                  </a:lnTo>
                  <a:lnTo>
                    <a:pt x="156413" y="134708"/>
                  </a:lnTo>
                  <a:lnTo>
                    <a:pt x="162344" y="134708"/>
                  </a:lnTo>
                  <a:lnTo>
                    <a:pt x="165100" y="131953"/>
                  </a:lnTo>
                  <a:lnTo>
                    <a:pt x="165100" y="125145"/>
                  </a:lnTo>
                  <a:lnTo>
                    <a:pt x="162344" y="122389"/>
                  </a:lnTo>
                  <a:lnTo>
                    <a:pt x="150050" y="122389"/>
                  </a:lnTo>
                  <a:lnTo>
                    <a:pt x="150050" y="93560"/>
                  </a:lnTo>
                  <a:lnTo>
                    <a:pt x="150050" y="87401"/>
                  </a:lnTo>
                  <a:lnTo>
                    <a:pt x="148602" y="81241"/>
                  </a:lnTo>
                  <a:lnTo>
                    <a:pt x="147561" y="76809"/>
                  </a:lnTo>
                  <a:lnTo>
                    <a:pt x="141833" y="63919"/>
                  </a:lnTo>
                  <a:lnTo>
                    <a:pt x="139915" y="60337"/>
                  </a:lnTo>
                  <a:lnTo>
                    <a:pt x="137731" y="56261"/>
                  </a:lnTo>
                  <a:lnTo>
                    <a:pt x="137731" y="93560"/>
                  </a:lnTo>
                  <a:lnTo>
                    <a:pt x="137731" y="122389"/>
                  </a:lnTo>
                  <a:lnTo>
                    <a:pt x="114274" y="122389"/>
                  </a:lnTo>
                  <a:lnTo>
                    <a:pt x="114274" y="93560"/>
                  </a:lnTo>
                  <a:lnTo>
                    <a:pt x="137731" y="93560"/>
                  </a:lnTo>
                  <a:lnTo>
                    <a:pt x="137731" y="56261"/>
                  </a:lnTo>
                  <a:lnTo>
                    <a:pt x="136105" y="53225"/>
                  </a:lnTo>
                  <a:lnTo>
                    <a:pt x="136105" y="81241"/>
                  </a:lnTo>
                  <a:lnTo>
                    <a:pt x="115900" y="81241"/>
                  </a:lnTo>
                  <a:lnTo>
                    <a:pt x="117970" y="75755"/>
                  </a:lnTo>
                  <a:lnTo>
                    <a:pt x="121767" y="67983"/>
                  </a:lnTo>
                  <a:lnTo>
                    <a:pt x="126009" y="60337"/>
                  </a:lnTo>
                  <a:lnTo>
                    <a:pt x="130225" y="67995"/>
                  </a:lnTo>
                  <a:lnTo>
                    <a:pt x="134035" y="75755"/>
                  </a:lnTo>
                  <a:lnTo>
                    <a:pt x="136105" y="81241"/>
                  </a:lnTo>
                  <a:lnTo>
                    <a:pt x="136105" y="53225"/>
                  </a:lnTo>
                  <a:lnTo>
                    <a:pt x="135521" y="52120"/>
                  </a:lnTo>
                  <a:lnTo>
                    <a:pt x="131267" y="44843"/>
                  </a:lnTo>
                  <a:lnTo>
                    <a:pt x="130149" y="43014"/>
                  </a:lnTo>
                  <a:lnTo>
                    <a:pt x="128155" y="41884"/>
                  </a:lnTo>
                  <a:lnTo>
                    <a:pt x="123850" y="41884"/>
                  </a:lnTo>
                  <a:lnTo>
                    <a:pt x="104457" y="76809"/>
                  </a:lnTo>
                  <a:lnTo>
                    <a:pt x="101955" y="87401"/>
                  </a:lnTo>
                  <a:lnTo>
                    <a:pt x="101955" y="122389"/>
                  </a:lnTo>
                  <a:lnTo>
                    <a:pt x="89649" y="122389"/>
                  </a:lnTo>
                  <a:lnTo>
                    <a:pt x="86880" y="125145"/>
                  </a:lnTo>
                  <a:lnTo>
                    <a:pt x="86880" y="131953"/>
                  </a:lnTo>
                  <a:lnTo>
                    <a:pt x="89649" y="134708"/>
                  </a:lnTo>
                  <a:lnTo>
                    <a:pt x="95605" y="134708"/>
                  </a:lnTo>
                  <a:lnTo>
                    <a:pt x="74002" y="488530"/>
                  </a:lnTo>
                  <a:lnTo>
                    <a:pt x="73926" y="683488"/>
                  </a:lnTo>
                  <a:lnTo>
                    <a:pt x="57632" y="683488"/>
                  </a:lnTo>
                  <a:lnTo>
                    <a:pt x="57632" y="668388"/>
                  </a:lnTo>
                  <a:lnTo>
                    <a:pt x="66205" y="668388"/>
                  </a:lnTo>
                  <a:lnTo>
                    <a:pt x="68961" y="665632"/>
                  </a:lnTo>
                  <a:lnTo>
                    <a:pt x="68961" y="658825"/>
                  </a:lnTo>
                  <a:lnTo>
                    <a:pt x="66205" y="656082"/>
                  </a:lnTo>
                  <a:lnTo>
                    <a:pt x="48691" y="656082"/>
                  </a:lnTo>
                  <a:lnTo>
                    <a:pt x="48691" y="605777"/>
                  </a:lnTo>
                  <a:lnTo>
                    <a:pt x="48691" y="596226"/>
                  </a:lnTo>
                  <a:lnTo>
                    <a:pt x="45923" y="593458"/>
                  </a:lnTo>
                  <a:lnTo>
                    <a:pt x="45300" y="593458"/>
                  </a:lnTo>
                  <a:lnTo>
                    <a:pt x="45300" y="668388"/>
                  </a:lnTo>
                  <a:lnTo>
                    <a:pt x="45300" y="769366"/>
                  </a:lnTo>
                  <a:lnTo>
                    <a:pt x="24244" y="769366"/>
                  </a:lnTo>
                  <a:lnTo>
                    <a:pt x="24244" y="668388"/>
                  </a:lnTo>
                  <a:lnTo>
                    <a:pt x="45300" y="668388"/>
                  </a:lnTo>
                  <a:lnTo>
                    <a:pt x="45300" y="593458"/>
                  </a:lnTo>
                  <a:lnTo>
                    <a:pt x="36372" y="593458"/>
                  </a:lnTo>
                  <a:lnTo>
                    <a:pt x="36372" y="605777"/>
                  </a:lnTo>
                  <a:lnTo>
                    <a:pt x="36372" y="656069"/>
                  </a:lnTo>
                  <a:lnTo>
                    <a:pt x="33185" y="656069"/>
                  </a:lnTo>
                  <a:lnTo>
                    <a:pt x="33185" y="605777"/>
                  </a:lnTo>
                  <a:lnTo>
                    <a:pt x="36372" y="605777"/>
                  </a:lnTo>
                  <a:lnTo>
                    <a:pt x="36372" y="593458"/>
                  </a:lnTo>
                  <a:lnTo>
                    <a:pt x="23622" y="593458"/>
                  </a:lnTo>
                  <a:lnTo>
                    <a:pt x="20853" y="596226"/>
                  </a:lnTo>
                  <a:lnTo>
                    <a:pt x="20853" y="656082"/>
                  </a:lnTo>
                  <a:lnTo>
                    <a:pt x="2743" y="656082"/>
                  </a:lnTo>
                  <a:lnTo>
                    <a:pt x="0" y="658825"/>
                  </a:lnTo>
                  <a:lnTo>
                    <a:pt x="0" y="665632"/>
                  </a:lnTo>
                  <a:lnTo>
                    <a:pt x="2743" y="668388"/>
                  </a:lnTo>
                  <a:lnTo>
                    <a:pt x="11912" y="668388"/>
                  </a:lnTo>
                  <a:lnTo>
                    <a:pt x="11912" y="778929"/>
                  </a:lnTo>
                  <a:lnTo>
                    <a:pt x="14668" y="781685"/>
                  </a:lnTo>
                  <a:lnTo>
                    <a:pt x="237337" y="781685"/>
                  </a:lnTo>
                  <a:lnTo>
                    <a:pt x="240080" y="778929"/>
                  </a:lnTo>
                  <a:lnTo>
                    <a:pt x="240080" y="769366"/>
                  </a:lnTo>
                  <a:lnTo>
                    <a:pt x="240080" y="668388"/>
                  </a:lnTo>
                  <a:lnTo>
                    <a:pt x="248958" y="668388"/>
                  </a:lnTo>
                  <a:lnTo>
                    <a:pt x="251714" y="665632"/>
                  </a:lnTo>
                  <a:lnTo>
                    <a:pt x="251714" y="658825"/>
                  </a:lnTo>
                  <a:close/>
                </a:path>
              </a:pathLst>
            </a:custGeom>
            <a:solidFill>
              <a:srgbClr val="748B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5" name="Graphique 184" descr="Ordinateur avec un remplissage uni">
            <a:extLst>
              <a:ext uri="{FF2B5EF4-FFF2-40B4-BE49-F238E27FC236}">
                <a16:creationId xmlns:a16="http://schemas.microsoft.com/office/drawing/2014/main" id="{20F7B929-DFF7-C3A1-4945-92CF9580E5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08769" y="3974490"/>
            <a:ext cx="556480" cy="556480"/>
          </a:xfrm>
          <a:prstGeom prst="rect">
            <a:avLst/>
          </a:prstGeom>
        </p:spPr>
      </p:pic>
      <p:pic>
        <p:nvPicPr>
          <p:cNvPr id="186" name="Graphique 185" descr="Wi-Fi avec un remplissage uni">
            <a:extLst>
              <a:ext uri="{FF2B5EF4-FFF2-40B4-BE49-F238E27FC236}">
                <a16:creationId xmlns:a16="http://schemas.microsoft.com/office/drawing/2014/main" id="{4A04F76F-CC78-BDAC-9301-C897CD2790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76454" y="4427901"/>
            <a:ext cx="567050" cy="567050"/>
          </a:xfrm>
          <a:prstGeom prst="rect">
            <a:avLst/>
          </a:prstGeom>
        </p:spPr>
      </p:pic>
      <p:grpSp>
        <p:nvGrpSpPr>
          <p:cNvPr id="187" name="Groupe 186">
            <a:extLst>
              <a:ext uri="{FF2B5EF4-FFF2-40B4-BE49-F238E27FC236}">
                <a16:creationId xmlns:a16="http://schemas.microsoft.com/office/drawing/2014/main" id="{99F9AFD9-2F78-9AD3-0F00-E0D66B4DA1E9}"/>
              </a:ext>
            </a:extLst>
          </p:cNvPr>
          <p:cNvGrpSpPr/>
          <p:nvPr/>
        </p:nvGrpSpPr>
        <p:grpSpPr>
          <a:xfrm>
            <a:off x="4551675" y="5339448"/>
            <a:ext cx="1450431" cy="480700"/>
            <a:chOff x="2998972" y="6008796"/>
            <a:chExt cx="3483670" cy="999891"/>
          </a:xfrm>
        </p:grpSpPr>
        <p:grpSp>
          <p:nvGrpSpPr>
            <p:cNvPr id="188" name="object 2">
              <a:extLst>
                <a:ext uri="{FF2B5EF4-FFF2-40B4-BE49-F238E27FC236}">
                  <a16:creationId xmlns:a16="http://schemas.microsoft.com/office/drawing/2014/main" id="{F5C68ABB-1E41-D299-8658-23E0879F156D}"/>
                </a:ext>
              </a:extLst>
            </p:cNvPr>
            <p:cNvGrpSpPr/>
            <p:nvPr/>
          </p:nvGrpSpPr>
          <p:grpSpPr>
            <a:xfrm>
              <a:off x="2998972" y="6393037"/>
              <a:ext cx="198967" cy="604933"/>
              <a:chOff x="2999994" y="6147828"/>
              <a:chExt cx="244475" cy="845819"/>
            </a:xfrm>
          </p:grpSpPr>
          <p:sp>
            <p:nvSpPr>
              <p:cNvPr id="210" name="object 3">
                <a:extLst>
                  <a:ext uri="{FF2B5EF4-FFF2-40B4-BE49-F238E27FC236}">
                    <a16:creationId xmlns:a16="http://schemas.microsoft.com/office/drawing/2014/main" id="{799CA490-4FB2-DF2D-3098-04B7009ECAA8}"/>
                  </a:ext>
                </a:extLst>
              </p:cNvPr>
              <p:cNvSpPr/>
              <p:nvPr/>
            </p:nvSpPr>
            <p:spPr>
              <a:xfrm>
                <a:off x="2999994" y="6147828"/>
                <a:ext cx="244475" cy="845819"/>
              </a:xfrm>
              <a:custGeom>
                <a:avLst/>
                <a:gdLst/>
                <a:ahLst/>
                <a:cxnLst/>
                <a:rect l="l" t="t" r="r" b="b"/>
                <a:pathLst>
                  <a:path w="244475" h="845820">
                    <a:moveTo>
                      <a:pt x="243928" y="324688"/>
                    </a:moveTo>
                    <a:lnTo>
                      <a:pt x="241490" y="258470"/>
                    </a:lnTo>
                    <a:lnTo>
                      <a:pt x="234492" y="197154"/>
                    </a:lnTo>
                    <a:lnTo>
                      <a:pt x="227317" y="161556"/>
                    </a:lnTo>
                    <a:lnTo>
                      <a:pt x="227317" y="324688"/>
                    </a:lnTo>
                    <a:lnTo>
                      <a:pt x="224142" y="399783"/>
                    </a:lnTo>
                    <a:lnTo>
                      <a:pt x="215328" y="466356"/>
                    </a:lnTo>
                    <a:lnTo>
                      <a:pt x="201866" y="523303"/>
                    </a:lnTo>
                    <a:lnTo>
                      <a:pt x="184785" y="569531"/>
                    </a:lnTo>
                    <a:lnTo>
                      <a:pt x="165087" y="603923"/>
                    </a:lnTo>
                    <a:lnTo>
                      <a:pt x="130276" y="629945"/>
                    </a:lnTo>
                    <a:lnTo>
                      <a:pt x="130276" y="177177"/>
                    </a:lnTo>
                    <a:lnTo>
                      <a:pt x="113652" y="177177"/>
                    </a:lnTo>
                    <a:lnTo>
                      <a:pt x="113652" y="629945"/>
                    </a:lnTo>
                    <a:lnTo>
                      <a:pt x="100101" y="625360"/>
                    </a:lnTo>
                    <a:lnTo>
                      <a:pt x="78828" y="603923"/>
                    </a:lnTo>
                    <a:lnTo>
                      <a:pt x="59143" y="569531"/>
                    </a:lnTo>
                    <a:lnTo>
                      <a:pt x="42062" y="523303"/>
                    </a:lnTo>
                    <a:lnTo>
                      <a:pt x="28613" y="466356"/>
                    </a:lnTo>
                    <a:lnTo>
                      <a:pt x="19786" y="399783"/>
                    </a:lnTo>
                    <a:lnTo>
                      <a:pt x="16624" y="324688"/>
                    </a:lnTo>
                    <a:lnTo>
                      <a:pt x="19786" y="249605"/>
                    </a:lnTo>
                    <a:lnTo>
                      <a:pt x="28613" y="183032"/>
                    </a:lnTo>
                    <a:lnTo>
                      <a:pt x="42062" y="126085"/>
                    </a:lnTo>
                    <a:lnTo>
                      <a:pt x="59143" y="79857"/>
                    </a:lnTo>
                    <a:lnTo>
                      <a:pt x="78828" y="45466"/>
                    </a:lnTo>
                    <a:lnTo>
                      <a:pt x="121958" y="16624"/>
                    </a:lnTo>
                    <a:lnTo>
                      <a:pt x="143814" y="24028"/>
                    </a:lnTo>
                    <a:lnTo>
                      <a:pt x="184785" y="79857"/>
                    </a:lnTo>
                    <a:lnTo>
                      <a:pt x="201866" y="126085"/>
                    </a:lnTo>
                    <a:lnTo>
                      <a:pt x="215328" y="183032"/>
                    </a:lnTo>
                    <a:lnTo>
                      <a:pt x="224142" y="249605"/>
                    </a:lnTo>
                    <a:lnTo>
                      <a:pt x="227317" y="324688"/>
                    </a:lnTo>
                    <a:lnTo>
                      <a:pt x="227317" y="161556"/>
                    </a:lnTo>
                    <a:lnTo>
                      <a:pt x="208597" y="94068"/>
                    </a:lnTo>
                    <a:lnTo>
                      <a:pt x="190601" y="54737"/>
                    </a:lnTo>
                    <a:lnTo>
                      <a:pt x="159359" y="16624"/>
                    </a:lnTo>
                    <a:lnTo>
                      <a:pt x="146837" y="6489"/>
                    </a:lnTo>
                    <a:lnTo>
                      <a:pt x="121958" y="0"/>
                    </a:lnTo>
                    <a:lnTo>
                      <a:pt x="97078" y="6489"/>
                    </a:lnTo>
                    <a:lnTo>
                      <a:pt x="74053" y="25133"/>
                    </a:lnTo>
                    <a:lnTo>
                      <a:pt x="35331" y="94068"/>
                    </a:lnTo>
                    <a:lnTo>
                      <a:pt x="20548" y="141947"/>
                    </a:lnTo>
                    <a:lnTo>
                      <a:pt x="9436" y="197154"/>
                    </a:lnTo>
                    <a:lnTo>
                      <a:pt x="2438" y="258470"/>
                    </a:lnTo>
                    <a:lnTo>
                      <a:pt x="0" y="324688"/>
                    </a:lnTo>
                    <a:lnTo>
                      <a:pt x="2438" y="390918"/>
                    </a:lnTo>
                    <a:lnTo>
                      <a:pt x="9436" y="452234"/>
                    </a:lnTo>
                    <a:lnTo>
                      <a:pt x="20548" y="507428"/>
                    </a:lnTo>
                    <a:lnTo>
                      <a:pt x="35331" y="555307"/>
                    </a:lnTo>
                    <a:lnTo>
                      <a:pt x="53314" y="594639"/>
                    </a:lnTo>
                    <a:lnTo>
                      <a:pt x="97078" y="642886"/>
                    </a:lnTo>
                    <a:lnTo>
                      <a:pt x="113652" y="647204"/>
                    </a:lnTo>
                    <a:lnTo>
                      <a:pt x="113652" y="845248"/>
                    </a:lnTo>
                    <a:lnTo>
                      <a:pt x="130276" y="845248"/>
                    </a:lnTo>
                    <a:lnTo>
                      <a:pt x="130276" y="647204"/>
                    </a:lnTo>
                    <a:lnTo>
                      <a:pt x="146837" y="642886"/>
                    </a:lnTo>
                    <a:lnTo>
                      <a:pt x="159346" y="632752"/>
                    </a:lnTo>
                    <a:lnTo>
                      <a:pt x="169875" y="624243"/>
                    </a:lnTo>
                    <a:lnTo>
                      <a:pt x="190601" y="594639"/>
                    </a:lnTo>
                    <a:lnTo>
                      <a:pt x="208597" y="555307"/>
                    </a:lnTo>
                    <a:lnTo>
                      <a:pt x="223367" y="507428"/>
                    </a:lnTo>
                    <a:lnTo>
                      <a:pt x="234492" y="452234"/>
                    </a:lnTo>
                    <a:lnTo>
                      <a:pt x="241490" y="390918"/>
                    </a:lnTo>
                    <a:lnTo>
                      <a:pt x="243928" y="324688"/>
                    </a:lnTo>
                    <a:close/>
                  </a:path>
                </a:pathLst>
              </a:custGeom>
              <a:solidFill>
                <a:srgbClr val="55B57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1" name="object 4">
                <a:extLst>
                  <a:ext uri="{FF2B5EF4-FFF2-40B4-BE49-F238E27FC236}">
                    <a16:creationId xmlns:a16="http://schemas.microsoft.com/office/drawing/2014/main" id="{D9B74159-970F-8301-F31C-DCEEFF8B7B7F}"/>
                  </a:ext>
                </a:extLst>
              </p:cNvPr>
              <p:cNvSpPr/>
              <p:nvPr/>
            </p:nvSpPr>
            <p:spPr>
              <a:xfrm>
                <a:off x="3064713" y="6412787"/>
                <a:ext cx="103939" cy="115336"/>
              </a:xfrm>
              <a:prstGeom prst="rect">
                <a:avLst/>
              </a:prstGeom>
              <a:blipFill>
                <a:blip r:embed="rId1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2" name="object 5">
                <a:extLst>
                  <a:ext uri="{FF2B5EF4-FFF2-40B4-BE49-F238E27FC236}">
                    <a16:creationId xmlns:a16="http://schemas.microsoft.com/office/drawing/2014/main" id="{20E52101-16D2-A0B8-0322-9942D9D7B1E5}"/>
                  </a:ext>
                </a:extLst>
              </p:cNvPr>
              <p:cNvSpPr/>
              <p:nvPr/>
            </p:nvSpPr>
            <p:spPr>
              <a:xfrm>
                <a:off x="3046345" y="6567913"/>
                <a:ext cx="148568" cy="152459"/>
              </a:xfrm>
              <a:prstGeom prst="rect">
                <a:avLst/>
              </a:prstGeom>
              <a:blipFill>
                <a:blip r:embed="rId1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3" name="object 6">
                <a:extLst>
                  <a:ext uri="{FF2B5EF4-FFF2-40B4-BE49-F238E27FC236}">
                    <a16:creationId xmlns:a16="http://schemas.microsoft.com/office/drawing/2014/main" id="{B12884BA-9C3D-7591-CB7F-0802800750EB}"/>
                  </a:ext>
                </a:extLst>
              </p:cNvPr>
              <p:cNvSpPr/>
              <p:nvPr/>
            </p:nvSpPr>
            <p:spPr>
              <a:xfrm>
                <a:off x="3088017" y="6340931"/>
                <a:ext cx="40005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>
                    <a:moveTo>
                      <a:pt x="11747" y="0"/>
                    </a:moveTo>
                    <a:lnTo>
                      <a:pt x="0" y="11747"/>
                    </a:lnTo>
                    <a:lnTo>
                      <a:pt x="27749" y="39509"/>
                    </a:lnTo>
                    <a:lnTo>
                      <a:pt x="39496" y="27749"/>
                    </a:lnTo>
                    <a:lnTo>
                      <a:pt x="11747" y="0"/>
                    </a:lnTo>
                    <a:close/>
                  </a:path>
                </a:pathLst>
              </a:custGeom>
              <a:solidFill>
                <a:srgbClr val="55B57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89" name="object 7">
              <a:extLst>
                <a:ext uri="{FF2B5EF4-FFF2-40B4-BE49-F238E27FC236}">
                  <a16:creationId xmlns:a16="http://schemas.microsoft.com/office/drawing/2014/main" id="{23202A28-6AAE-28A0-2226-82F256950206}"/>
                </a:ext>
              </a:extLst>
            </p:cNvPr>
            <p:cNvSpPr/>
            <p:nvPr/>
          </p:nvSpPr>
          <p:spPr>
            <a:xfrm>
              <a:off x="3241380" y="6509009"/>
              <a:ext cx="161758" cy="484582"/>
            </a:xfrm>
            <a:custGeom>
              <a:avLst/>
              <a:gdLst/>
              <a:ahLst/>
              <a:cxnLst/>
              <a:rect l="l" t="t" r="r" b="b"/>
              <a:pathLst>
                <a:path w="198754" h="677545">
                  <a:moveTo>
                    <a:pt x="198323" y="261226"/>
                  </a:moveTo>
                  <a:lnTo>
                    <a:pt x="194843" y="191020"/>
                  </a:lnTo>
                  <a:lnTo>
                    <a:pt x="184975" y="128397"/>
                  </a:lnTo>
                  <a:lnTo>
                    <a:pt x="181698" y="117170"/>
                  </a:lnTo>
                  <a:lnTo>
                    <a:pt x="181698" y="261226"/>
                  </a:lnTo>
                  <a:lnTo>
                    <a:pt x="178358" y="330149"/>
                  </a:lnTo>
                  <a:lnTo>
                    <a:pt x="169164" y="389674"/>
                  </a:lnTo>
                  <a:lnTo>
                    <a:pt x="155371" y="438404"/>
                  </a:lnTo>
                  <a:lnTo>
                    <a:pt x="138277" y="474929"/>
                  </a:lnTo>
                  <a:lnTo>
                    <a:pt x="107467" y="502526"/>
                  </a:lnTo>
                  <a:lnTo>
                    <a:pt x="107467" y="311734"/>
                  </a:lnTo>
                  <a:lnTo>
                    <a:pt x="146977" y="272224"/>
                  </a:lnTo>
                  <a:lnTo>
                    <a:pt x="135242" y="260477"/>
                  </a:lnTo>
                  <a:lnTo>
                    <a:pt x="107467" y="288251"/>
                  </a:lnTo>
                  <a:lnTo>
                    <a:pt x="107467" y="143306"/>
                  </a:lnTo>
                  <a:lnTo>
                    <a:pt x="90843" y="143306"/>
                  </a:lnTo>
                  <a:lnTo>
                    <a:pt x="90843" y="192874"/>
                  </a:lnTo>
                  <a:lnTo>
                    <a:pt x="77165" y="179209"/>
                  </a:lnTo>
                  <a:lnTo>
                    <a:pt x="65417" y="190969"/>
                  </a:lnTo>
                  <a:lnTo>
                    <a:pt x="90843" y="216382"/>
                  </a:lnTo>
                  <a:lnTo>
                    <a:pt x="90843" y="388124"/>
                  </a:lnTo>
                  <a:lnTo>
                    <a:pt x="51219" y="347929"/>
                  </a:lnTo>
                  <a:lnTo>
                    <a:pt x="39382" y="359600"/>
                  </a:lnTo>
                  <a:lnTo>
                    <a:pt x="90843" y="411797"/>
                  </a:lnTo>
                  <a:lnTo>
                    <a:pt x="90843" y="502526"/>
                  </a:lnTo>
                  <a:lnTo>
                    <a:pt x="79197" y="497878"/>
                  </a:lnTo>
                  <a:lnTo>
                    <a:pt x="42938" y="438404"/>
                  </a:lnTo>
                  <a:lnTo>
                    <a:pt x="29159" y="389674"/>
                  </a:lnTo>
                  <a:lnTo>
                    <a:pt x="19964" y="330149"/>
                  </a:lnTo>
                  <a:lnTo>
                    <a:pt x="16611" y="261226"/>
                  </a:lnTo>
                  <a:lnTo>
                    <a:pt x="19964" y="192303"/>
                  </a:lnTo>
                  <a:lnTo>
                    <a:pt x="29159" y="132791"/>
                  </a:lnTo>
                  <a:lnTo>
                    <a:pt x="42938" y="84061"/>
                  </a:lnTo>
                  <a:lnTo>
                    <a:pt x="60032" y="47536"/>
                  </a:lnTo>
                  <a:lnTo>
                    <a:pt x="99148" y="16624"/>
                  </a:lnTo>
                  <a:lnTo>
                    <a:pt x="119113" y="24587"/>
                  </a:lnTo>
                  <a:lnTo>
                    <a:pt x="155371" y="84061"/>
                  </a:lnTo>
                  <a:lnTo>
                    <a:pt x="169164" y="132791"/>
                  </a:lnTo>
                  <a:lnTo>
                    <a:pt x="178358" y="192303"/>
                  </a:lnTo>
                  <a:lnTo>
                    <a:pt x="181698" y="261226"/>
                  </a:lnTo>
                  <a:lnTo>
                    <a:pt x="181698" y="117170"/>
                  </a:lnTo>
                  <a:lnTo>
                    <a:pt x="169595" y="75692"/>
                  </a:lnTo>
                  <a:lnTo>
                    <a:pt x="149580" y="35179"/>
                  </a:lnTo>
                  <a:lnTo>
                    <a:pt x="99148" y="0"/>
                  </a:lnTo>
                  <a:lnTo>
                    <a:pt x="72504" y="9182"/>
                  </a:lnTo>
                  <a:lnTo>
                    <a:pt x="28727" y="75692"/>
                  </a:lnTo>
                  <a:lnTo>
                    <a:pt x="13347" y="128397"/>
                  </a:lnTo>
                  <a:lnTo>
                    <a:pt x="3492" y="191020"/>
                  </a:lnTo>
                  <a:lnTo>
                    <a:pt x="0" y="261226"/>
                  </a:lnTo>
                  <a:lnTo>
                    <a:pt x="3492" y="331431"/>
                  </a:lnTo>
                  <a:lnTo>
                    <a:pt x="13347" y="394055"/>
                  </a:lnTo>
                  <a:lnTo>
                    <a:pt x="28727" y="446760"/>
                  </a:lnTo>
                  <a:lnTo>
                    <a:pt x="48729" y="487273"/>
                  </a:lnTo>
                  <a:lnTo>
                    <a:pt x="90843" y="519582"/>
                  </a:lnTo>
                  <a:lnTo>
                    <a:pt x="90843" y="677367"/>
                  </a:lnTo>
                  <a:lnTo>
                    <a:pt x="107467" y="677367"/>
                  </a:lnTo>
                  <a:lnTo>
                    <a:pt x="107467" y="519582"/>
                  </a:lnTo>
                  <a:lnTo>
                    <a:pt x="125806" y="513270"/>
                  </a:lnTo>
                  <a:lnTo>
                    <a:pt x="169595" y="446760"/>
                  </a:lnTo>
                  <a:lnTo>
                    <a:pt x="184975" y="394055"/>
                  </a:lnTo>
                  <a:lnTo>
                    <a:pt x="194843" y="331431"/>
                  </a:lnTo>
                  <a:lnTo>
                    <a:pt x="198323" y="261226"/>
                  </a:lnTo>
                  <a:close/>
                </a:path>
              </a:pathLst>
            </a:custGeom>
            <a:solidFill>
              <a:srgbClr val="55B5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90" name="object 8">
              <a:extLst>
                <a:ext uri="{FF2B5EF4-FFF2-40B4-BE49-F238E27FC236}">
                  <a16:creationId xmlns:a16="http://schemas.microsoft.com/office/drawing/2014/main" id="{23631F54-FD3A-81C1-63F0-42CDD6110322}"/>
                </a:ext>
              </a:extLst>
            </p:cNvPr>
            <p:cNvGrpSpPr/>
            <p:nvPr/>
          </p:nvGrpSpPr>
          <p:grpSpPr>
            <a:xfrm>
              <a:off x="3449576" y="6008796"/>
              <a:ext cx="803457" cy="999891"/>
              <a:chOff x="3553663" y="5610582"/>
              <a:chExt cx="987225" cy="1398052"/>
            </a:xfrm>
          </p:grpSpPr>
          <p:sp>
            <p:nvSpPr>
              <p:cNvPr id="207" name="object 9">
                <a:extLst>
                  <a:ext uri="{FF2B5EF4-FFF2-40B4-BE49-F238E27FC236}">
                    <a16:creationId xmlns:a16="http://schemas.microsoft.com/office/drawing/2014/main" id="{6F529B10-9E4D-8771-F7F0-C35EBB99F31C}"/>
                  </a:ext>
                </a:extLst>
              </p:cNvPr>
              <p:cNvSpPr/>
              <p:nvPr/>
            </p:nvSpPr>
            <p:spPr>
              <a:xfrm>
                <a:off x="3791588" y="5782449"/>
                <a:ext cx="749300" cy="1226185"/>
              </a:xfrm>
              <a:custGeom>
                <a:avLst/>
                <a:gdLst/>
                <a:ahLst/>
                <a:cxnLst/>
                <a:rect l="l" t="t" r="r" b="b"/>
                <a:pathLst>
                  <a:path w="749300" h="1226184">
                    <a:moveTo>
                      <a:pt x="441934" y="442214"/>
                    </a:moveTo>
                    <a:lnTo>
                      <a:pt x="354050" y="442214"/>
                    </a:lnTo>
                    <a:lnTo>
                      <a:pt x="354037" y="479628"/>
                    </a:lnTo>
                    <a:lnTo>
                      <a:pt x="331467" y="1211338"/>
                    </a:lnTo>
                    <a:lnTo>
                      <a:pt x="331457" y="1222108"/>
                    </a:lnTo>
                    <a:lnTo>
                      <a:pt x="335203" y="1225842"/>
                    </a:lnTo>
                    <a:lnTo>
                      <a:pt x="342023" y="1225842"/>
                    </a:lnTo>
                    <a:lnTo>
                      <a:pt x="344119" y="1224978"/>
                    </a:lnTo>
                    <a:lnTo>
                      <a:pt x="347268" y="1221828"/>
                    </a:lnTo>
                    <a:lnTo>
                      <a:pt x="348132" y="1219733"/>
                    </a:lnTo>
                    <a:lnTo>
                      <a:pt x="348139" y="1211338"/>
                    </a:lnTo>
                    <a:lnTo>
                      <a:pt x="370710" y="479628"/>
                    </a:lnTo>
                    <a:lnTo>
                      <a:pt x="370725" y="452120"/>
                    </a:lnTo>
                    <a:lnTo>
                      <a:pt x="407135" y="452120"/>
                    </a:lnTo>
                    <a:lnTo>
                      <a:pt x="405955" y="449389"/>
                    </a:lnTo>
                    <a:lnTo>
                      <a:pt x="408241" y="447929"/>
                    </a:lnTo>
                    <a:lnTo>
                      <a:pt x="410349" y="446239"/>
                    </a:lnTo>
                    <a:lnTo>
                      <a:pt x="412267" y="444347"/>
                    </a:lnTo>
                    <a:lnTo>
                      <a:pt x="445631" y="444347"/>
                    </a:lnTo>
                    <a:lnTo>
                      <a:pt x="441934" y="442214"/>
                    </a:lnTo>
                    <a:close/>
                  </a:path>
                  <a:path w="749300" h="1226184">
                    <a:moveTo>
                      <a:pt x="408382" y="455002"/>
                    </a:moveTo>
                    <a:lnTo>
                      <a:pt x="390232" y="455002"/>
                    </a:lnTo>
                    <a:lnTo>
                      <a:pt x="400862" y="479628"/>
                    </a:lnTo>
                    <a:lnTo>
                      <a:pt x="424246" y="1211338"/>
                    </a:lnTo>
                    <a:lnTo>
                      <a:pt x="424256" y="1222108"/>
                    </a:lnTo>
                    <a:lnTo>
                      <a:pt x="427989" y="1225842"/>
                    </a:lnTo>
                    <a:lnTo>
                      <a:pt x="434809" y="1225842"/>
                    </a:lnTo>
                    <a:lnTo>
                      <a:pt x="436905" y="1224978"/>
                    </a:lnTo>
                    <a:lnTo>
                      <a:pt x="440055" y="1221828"/>
                    </a:lnTo>
                    <a:lnTo>
                      <a:pt x="440918" y="1219733"/>
                    </a:lnTo>
                    <a:lnTo>
                      <a:pt x="440918" y="1211338"/>
                    </a:lnTo>
                    <a:lnTo>
                      <a:pt x="418871" y="521296"/>
                    </a:lnTo>
                    <a:lnTo>
                      <a:pt x="437039" y="521296"/>
                    </a:lnTo>
                    <a:lnTo>
                      <a:pt x="408382" y="455002"/>
                    </a:lnTo>
                    <a:close/>
                  </a:path>
                  <a:path w="749300" h="1226184">
                    <a:moveTo>
                      <a:pt x="437039" y="521296"/>
                    </a:moveTo>
                    <a:lnTo>
                      <a:pt x="418871" y="521296"/>
                    </a:lnTo>
                    <a:lnTo>
                      <a:pt x="429094" y="544969"/>
                    </a:lnTo>
                    <a:lnTo>
                      <a:pt x="706183" y="654519"/>
                    </a:lnTo>
                    <a:lnTo>
                      <a:pt x="723011" y="664222"/>
                    </a:lnTo>
                    <a:lnTo>
                      <a:pt x="736150" y="641464"/>
                    </a:lnTo>
                    <a:lnTo>
                      <a:pt x="716902" y="641464"/>
                    </a:lnTo>
                    <a:lnTo>
                      <a:pt x="713828" y="639686"/>
                    </a:lnTo>
                    <a:lnTo>
                      <a:pt x="441667" y="532003"/>
                    </a:lnTo>
                    <a:lnTo>
                      <a:pt x="437039" y="521296"/>
                    </a:lnTo>
                    <a:close/>
                  </a:path>
                  <a:path w="749300" h="1226184">
                    <a:moveTo>
                      <a:pt x="445631" y="444347"/>
                    </a:moveTo>
                    <a:lnTo>
                      <a:pt x="412267" y="444347"/>
                    </a:lnTo>
                    <a:lnTo>
                      <a:pt x="726122" y="625500"/>
                    </a:lnTo>
                    <a:lnTo>
                      <a:pt x="716902" y="641464"/>
                    </a:lnTo>
                    <a:lnTo>
                      <a:pt x="736150" y="641464"/>
                    </a:lnTo>
                    <a:lnTo>
                      <a:pt x="748893" y="619391"/>
                    </a:lnTo>
                    <a:lnTo>
                      <a:pt x="445631" y="444347"/>
                    </a:lnTo>
                    <a:close/>
                  </a:path>
                  <a:path w="749300" h="1226184">
                    <a:moveTo>
                      <a:pt x="250126" y="391744"/>
                    </a:moveTo>
                    <a:lnTo>
                      <a:pt x="16827" y="576338"/>
                    </a:lnTo>
                    <a:lnTo>
                      <a:pt x="0" y="586016"/>
                    </a:lnTo>
                    <a:lnTo>
                      <a:pt x="25806" y="630897"/>
                    </a:lnTo>
                    <a:lnTo>
                      <a:pt x="65398" y="608139"/>
                    </a:lnTo>
                    <a:lnTo>
                      <a:pt x="31953" y="608139"/>
                    </a:lnTo>
                    <a:lnTo>
                      <a:pt x="22758" y="592150"/>
                    </a:lnTo>
                    <a:lnTo>
                      <a:pt x="25831" y="590384"/>
                    </a:lnTo>
                    <a:lnTo>
                      <a:pt x="255270" y="408927"/>
                    </a:lnTo>
                    <a:lnTo>
                      <a:pt x="366942" y="408927"/>
                    </a:lnTo>
                    <a:lnTo>
                      <a:pt x="371005" y="402907"/>
                    </a:lnTo>
                    <a:lnTo>
                      <a:pt x="374279" y="400697"/>
                    </a:lnTo>
                    <a:lnTo>
                      <a:pt x="352285" y="400697"/>
                    </a:lnTo>
                    <a:lnTo>
                      <a:pt x="250126" y="391744"/>
                    </a:lnTo>
                    <a:close/>
                  </a:path>
                  <a:path w="749300" h="1226184">
                    <a:moveTo>
                      <a:pt x="366942" y="408927"/>
                    </a:moveTo>
                    <a:lnTo>
                      <a:pt x="255270" y="408927"/>
                    </a:lnTo>
                    <a:lnTo>
                      <a:pt x="348221" y="417068"/>
                    </a:lnTo>
                    <a:lnTo>
                      <a:pt x="348195" y="420497"/>
                    </a:lnTo>
                    <a:lnTo>
                      <a:pt x="348513" y="423214"/>
                    </a:lnTo>
                    <a:lnTo>
                      <a:pt x="349097" y="425843"/>
                    </a:lnTo>
                    <a:lnTo>
                      <a:pt x="31953" y="608139"/>
                    </a:lnTo>
                    <a:lnTo>
                      <a:pt x="65398" y="608139"/>
                    </a:lnTo>
                    <a:lnTo>
                      <a:pt x="354050" y="442214"/>
                    </a:lnTo>
                    <a:lnTo>
                      <a:pt x="441934" y="442214"/>
                    </a:lnTo>
                    <a:lnTo>
                      <a:pt x="435685" y="438607"/>
                    </a:lnTo>
                    <a:lnTo>
                      <a:pt x="385787" y="438607"/>
                    </a:lnTo>
                    <a:lnTo>
                      <a:pt x="377654" y="436962"/>
                    </a:lnTo>
                    <a:lnTo>
                      <a:pt x="371005" y="432477"/>
                    </a:lnTo>
                    <a:lnTo>
                      <a:pt x="366517" y="425828"/>
                    </a:lnTo>
                    <a:lnTo>
                      <a:pt x="364871" y="417690"/>
                    </a:lnTo>
                    <a:lnTo>
                      <a:pt x="366517" y="409557"/>
                    </a:lnTo>
                    <a:lnTo>
                      <a:pt x="366942" y="408927"/>
                    </a:lnTo>
                    <a:close/>
                  </a:path>
                  <a:path w="749300" h="1226184">
                    <a:moveTo>
                      <a:pt x="407135" y="452120"/>
                    </a:moveTo>
                    <a:lnTo>
                      <a:pt x="370725" y="452120"/>
                    </a:lnTo>
                    <a:lnTo>
                      <a:pt x="375335" y="454152"/>
                    </a:lnTo>
                    <a:lnTo>
                      <a:pt x="380428" y="455282"/>
                    </a:lnTo>
                    <a:lnTo>
                      <a:pt x="387286" y="455282"/>
                    </a:lnTo>
                    <a:lnTo>
                      <a:pt x="388772" y="455180"/>
                    </a:lnTo>
                    <a:lnTo>
                      <a:pt x="390232" y="455002"/>
                    </a:lnTo>
                    <a:lnTo>
                      <a:pt x="408382" y="455002"/>
                    </a:lnTo>
                    <a:lnTo>
                      <a:pt x="407135" y="452120"/>
                    </a:lnTo>
                    <a:close/>
                  </a:path>
                  <a:path w="749300" h="1226184">
                    <a:moveTo>
                      <a:pt x="418917" y="396773"/>
                    </a:moveTo>
                    <a:lnTo>
                      <a:pt x="387807" y="396773"/>
                    </a:lnTo>
                    <a:lnTo>
                      <a:pt x="389737" y="397078"/>
                    </a:lnTo>
                    <a:lnTo>
                      <a:pt x="391591" y="397611"/>
                    </a:lnTo>
                    <a:lnTo>
                      <a:pt x="399034" y="401523"/>
                    </a:lnTo>
                    <a:lnTo>
                      <a:pt x="403707" y="405371"/>
                    </a:lnTo>
                    <a:lnTo>
                      <a:pt x="406704" y="411187"/>
                    </a:lnTo>
                    <a:lnTo>
                      <a:pt x="406704" y="417690"/>
                    </a:lnTo>
                    <a:lnTo>
                      <a:pt x="405048" y="425843"/>
                    </a:lnTo>
                    <a:lnTo>
                      <a:pt x="400570" y="432477"/>
                    </a:lnTo>
                    <a:lnTo>
                      <a:pt x="393921" y="436962"/>
                    </a:lnTo>
                    <a:lnTo>
                      <a:pt x="385787" y="438607"/>
                    </a:lnTo>
                    <a:lnTo>
                      <a:pt x="435685" y="438607"/>
                    </a:lnTo>
                    <a:lnTo>
                      <a:pt x="421208" y="430250"/>
                    </a:lnTo>
                    <a:lnTo>
                      <a:pt x="422605" y="426326"/>
                    </a:lnTo>
                    <a:lnTo>
                      <a:pt x="423367" y="422097"/>
                    </a:lnTo>
                    <a:lnTo>
                      <a:pt x="423367" y="410591"/>
                    </a:lnTo>
                    <a:lnTo>
                      <a:pt x="421386" y="403936"/>
                    </a:lnTo>
                    <a:lnTo>
                      <a:pt x="417944" y="398259"/>
                    </a:lnTo>
                    <a:lnTo>
                      <a:pt x="418917" y="396773"/>
                    </a:lnTo>
                    <a:close/>
                  </a:path>
                  <a:path w="749300" h="1226184">
                    <a:moveTo>
                      <a:pt x="429209" y="0"/>
                    </a:moveTo>
                    <a:lnTo>
                      <a:pt x="377431" y="88"/>
                    </a:lnTo>
                    <a:lnTo>
                      <a:pt x="378142" y="380898"/>
                    </a:lnTo>
                    <a:lnTo>
                      <a:pt x="370051" y="383568"/>
                    </a:lnTo>
                    <a:lnTo>
                      <a:pt x="362889" y="387916"/>
                    </a:lnTo>
                    <a:lnTo>
                      <a:pt x="356889" y="393705"/>
                    </a:lnTo>
                    <a:lnTo>
                      <a:pt x="352285" y="400697"/>
                    </a:lnTo>
                    <a:lnTo>
                      <a:pt x="374279" y="400697"/>
                    </a:lnTo>
                    <a:lnTo>
                      <a:pt x="377654" y="398420"/>
                    </a:lnTo>
                    <a:lnTo>
                      <a:pt x="385787" y="396773"/>
                    </a:lnTo>
                    <a:lnTo>
                      <a:pt x="418917" y="396773"/>
                    </a:lnTo>
                    <a:lnTo>
                      <a:pt x="425939" y="386054"/>
                    </a:lnTo>
                    <a:lnTo>
                      <a:pt x="406019" y="386054"/>
                    </a:lnTo>
                    <a:lnTo>
                      <a:pt x="403542" y="384454"/>
                    </a:lnTo>
                    <a:lnTo>
                      <a:pt x="400862" y="383146"/>
                    </a:lnTo>
                    <a:lnTo>
                      <a:pt x="398030" y="382168"/>
                    </a:lnTo>
                    <a:lnTo>
                      <a:pt x="394804" y="380479"/>
                    </a:lnTo>
                    <a:lnTo>
                      <a:pt x="394131" y="16725"/>
                    </a:lnTo>
                    <a:lnTo>
                      <a:pt x="429252" y="16700"/>
                    </a:lnTo>
                    <a:lnTo>
                      <a:pt x="429209" y="0"/>
                    </a:lnTo>
                    <a:close/>
                  </a:path>
                  <a:path w="749300" h="1226184">
                    <a:moveTo>
                      <a:pt x="429252" y="16700"/>
                    </a:moveTo>
                    <a:lnTo>
                      <a:pt x="412584" y="16700"/>
                    </a:lnTo>
                    <a:lnTo>
                      <a:pt x="412584" y="20243"/>
                    </a:lnTo>
                    <a:lnTo>
                      <a:pt x="456057" y="309651"/>
                    </a:lnTo>
                    <a:lnTo>
                      <a:pt x="406019" y="386054"/>
                    </a:lnTo>
                    <a:lnTo>
                      <a:pt x="425939" y="386054"/>
                    </a:lnTo>
                    <a:lnTo>
                      <a:pt x="473494" y="313461"/>
                    </a:lnTo>
                    <a:lnTo>
                      <a:pt x="429260" y="19405"/>
                    </a:lnTo>
                    <a:lnTo>
                      <a:pt x="429252" y="16700"/>
                    </a:lnTo>
                    <a:close/>
                  </a:path>
                </a:pathLst>
              </a:custGeom>
              <a:solidFill>
                <a:srgbClr val="BBD0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8" name="object 10">
                <a:extLst>
                  <a:ext uri="{FF2B5EF4-FFF2-40B4-BE49-F238E27FC236}">
                    <a16:creationId xmlns:a16="http://schemas.microsoft.com/office/drawing/2014/main" id="{57CA2D45-2569-6BE4-F2C0-0797156B0071}"/>
                  </a:ext>
                </a:extLst>
              </p:cNvPr>
              <p:cNvSpPr/>
              <p:nvPr/>
            </p:nvSpPr>
            <p:spPr>
              <a:xfrm>
                <a:off x="3782936" y="5984607"/>
                <a:ext cx="451484" cy="439420"/>
              </a:xfrm>
              <a:custGeom>
                <a:avLst/>
                <a:gdLst/>
                <a:ahLst/>
                <a:cxnLst/>
                <a:rect l="l" t="t" r="r" b="b"/>
                <a:pathLst>
                  <a:path w="451485" h="439420">
                    <a:moveTo>
                      <a:pt x="76809" y="318300"/>
                    </a:moveTo>
                    <a:lnTo>
                      <a:pt x="0" y="381393"/>
                    </a:lnTo>
                    <a:lnTo>
                      <a:pt x="31140" y="438962"/>
                    </a:lnTo>
                    <a:lnTo>
                      <a:pt x="76809" y="414324"/>
                    </a:lnTo>
                    <a:lnTo>
                      <a:pt x="76809" y="318300"/>
                    </a:lnTo>
                    <a:close/>
                  </a:path>
                  <a:path w="451485" h="439420">
                    <a:moveTo>
                      <a:pt x="451053" y="5803"/>
                    </a:moveTo>
                    <a:lnTo>
                      <a:pt x="363372" y="0"/>
                    </a:lnTo>
                    <a:lnTo>
                      <a:pt x="363372" y="85305"/>
                    </a:lnTo>
                    <a:lnTo>
                      <a:pt x="451053" y="77025"/>
                    </a:lnTo>
                    <a:lnTo>
                      <a:pt x="451053" y="580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9" name="object 11">
                <a:extLst>
                  <a:ext uri="{FF2B5EF4-FFF2-40B4-BE49-F238E27FC236}">
                    <a16:creationId xmlns:a16="http://schemas.microsoft.com/office/drawing/2014/main" id="{2326F87F-55F5-41DC-5A66-41356195217A}"/>
                  </a:ext>
                </a:extLst>
              </p:cNvPr>
              <p:cNvSpPr/>
              <p:nvPr/>
            </p:nvSpPr>
            <p:spPr>
              <a:xfrm>
                <a:off x="3553663" y="5610582"/>
                <a:ext cx="673735" cy="1386205"/>
              </a:xfrm>
              <a:custGeom>
                <a:avLst/>
                <a:gdLst/>
                <a:ahLst/>
                <a:cxnLst/>
                <a:rect l="l" t="t" r="r" b="b"/>
                <a:pathLst>
                  <a:path w="673735" h="1386204">
                    <a:moveTo>
                      <a:pt x="241470" y="451980"/>
                    </a:moveTo>
                    <a:lnTo>
                      <a:pt x="224790" y="451980"/>
                    </a:lnTo>
                    <a:lnTo>
                      <a:pt x="202280" y="1371434"/>
                    </a:lnTo>
                    <a:lnTo>
                      <a:pt x="202272" y="1385925"/>
                    </a:lnTo>
                    <a:lnTo>
                      <a:pt x="218948" y="1385925"/>
                    </a:lnTo>
                    <a:lnTo>
                      <a:pt x="218950" y="1371434"/>
                    </a:lnTo>
                    <a:lnTo>
                      <a:pt x="241470" y="451980"/>
                    </a:lnTo>
                    <a:close/>
                  </a:path>
                  <a:path w="673735" h="1386204">
                    <a:moveTo>
                      <a:pt x="311811" y="421957"/>
                    </a:moveTo>
                    <a:lnTo>
                      <a:pt x="271995" y="421957"/>
                    </a:lnTo>
                    <a:lnTo>
                      <a:pt x="295064" y="1371434"/>
                    </a:lnTo>
                    <a:lnTo>
                      <a:pt x="295071" y="1385925"/>
                    </a:lnTo>
                    <a:lnTo>
                      <a:pt x="311734" y="1385925"/>
                    </a:lnTo>
                    <a:lnTo>
                      <a:pt x="311734" y="1371434"/>
                    </a:lnTo>
                    <a:lnTo>
                      <a:pt x="288747" y="425094"/>
                    </a:lnTo>
                    <a:lnTo>
                      <a:pt x="315827" y="425094"/>
                    </a:lnTo>
                    <a:lnTo>
                      <a:pt x="311811" y="421957"/>
                    </a:lnTo>
                    <a:close/>
                  </a:path>
                  <a:path w="673735" h="1386204">
                    <a:moveTo>
                      <a:pt x="95872" y="0"/>
                    </a:moveTo>
                    <a:lnTo>
                      <a:pt x="50469" y="24891"/>
                    </a:lnTo>
                    <a:lnTo>
                      <a:pt x="233286" y="358241"/>
                    </a:lnTo>
                    <a:lnTo>
                      <a:pt x="227391" y="364068"/>
                    </a:lnTo>
                    <a:lnTo>
                      <a:pt x="222891" y="371070"/>
                    </a:lnTo>
                    <a:lnTo>
                      <a:pt x="220020" y="379017"/>
                    </a:lnTo>
                    <a:lnTo>
                      <a:pt x="219011" y="387680"/>
                    </a:lnTo>
                    <a:lnTo>
                      <a:pt x="219049" y="389127"/>
                    </a:lnTo>
                    <a:lnTo>
                      <a:pt x="126428" y="429653"/>
                    </a:lnTo>
                    <a:lnTo>
                      <a:pt x="10121" y="703478"/>
                    </a:lnTo>
                    <a:lnTo>
                      <a:pt x="0" y="720026"/>
                    </a:lnTo>
                    <a:lnTo>
                      <a:pt x="44157" y="747052"/>
                    </a:lnTo>
                    <a:lnTo>
                      <a:pt x="58183" y="724141"/>
                    </a:lnTo>
                    <a:lnTo>
                      <a:pt x="38646" y="724141"/>
                    </a:lnTo>
                    <a:lnTo>
                      <a:pt x="22910" y="714514"/>
                    </a:lnTo>
                    <a:lnTo>
                      <a:pt x="24765" y="711492"/>
                    </a:lnTo>
                    <a:lnTo>
                      <a:pt x="139179" y="442264"/>
                    </a:lnTo>
                    <a:lnTo>
                      <a:pt x="223469" y="405396"/>
                    </a:lnTo>
                    <a:lnTo>
                      <a:pt x="246167" y="405396"/>
                    </a:lnTo>
                    <a:lnTo>
                      <a:pt x="241820" y="402462"/>
                    </a:lnTo>
                    <a:lnTo>
                      <a:pt x="237333" y="395813"/>
                    </a:lnTo>
                    <a:lnTo>
                      <a:pt x="235686" y="387680"/>
                    </a:lnTo>
                    <a:lnTo>
                      <a:pt x="237062" y="380225"/>
                    </a:lnTo>
                    <a:lnTo>
                      <a:pt x="240849" y="373956"/>
                    </a:lnTo>
                    <a:lnTo>
                      <a:pt x="246530" y="369379"/>
                    </a:lnTo>
                    <a:lnTo>
                      <a:pt x="253593" y="367004"/>
                    </a:lnTo>
                    <a:lnTo>
                      <a:pt x="259041" y="366915"/>
                    </a:lnTo>
                    <a:lnTo>
                      <a:pt x="287893" y="366915"/>
                    </a:lnTo>
                    <a:lnTo>
                      <a:pt x="282864" y="360823"/>
                    </a:lnTo>
                    <a:lnTo>
                      <a:pt x="276771" y="355980"/>
                    </a:lnTo>
                    <a:lnTo>
                      <a:pt x="277216" y="350431"/>
                    </a:lnTo>
                    <a:lnTo>
                      <a:pt x="248018" y="350431"/>
                    </a:lnTo>
                    <a:lnTo>
                      <a:pt x="73101" y="31483"/>
                    </a:lnTo>
                    <a:lnTo>
                      <a:pt x="89281" y="22618"/>
                    </a:lnTo>
                    <a:lnTo>
                      <a:pt x="109466" y="22618"/>
                    </a:lnTo>
                    <a:lnTo>
                      <a:pt x="105206" y="17005"/>
                    </a:lnTo>
                    <a:lnTo>
                      <a:pt x="95872" y="0"/>
                    </a:lnTo>
                    <a:close/>
                  </a:path>
                  <a:path w="673735" h="1386204">
                    <a:moveTo>
                      <a:pt x="246167" y="405396"/>
                    </a:moveTo>
                    <a:lnTo>
                      <a:pt x="223469" y="405396"/>
                    </a:lnTo>
                    <a:lnTo>
                      <a:pt x="223901" y="406209"/>
                    </a:lnTo>
                    <a:lnTo>
                      <a:pt x="224370" y="407009"/>
                    </a:lnTo>
                    <a:lnTo>
                      <a:pt x="224866" y="407784"/>
                    </a:lnTo>
                    <a:lnTo>
                      <a:pt x="224866" y="419925"/>
                    </a:lnTo>
                    <a:lnTo>
                      <a:pt x="38646" y="724141"/>
                    </a:lnTo>
                    <a:lnTo>
                      <a:pt x="58183" y="724141"/>
                    </a:lnTo>
                    <a:lnTo>
                      <a:pt x="224790" y="451980"/>
                    </a:lnTo>
                    <a:lnTo>
                      <a:pt x="241470" y="451980"/>
                    </a:lnTo>
                    <a:lnTo>
                      <a:pt x="241541" y="424624"/>
                    </a:lnTo>
                    <a:lnTo>
                      <a:pt x="242773" y="422617"/>
                    </a:lnTo>
                    <a:lnTo>
                      <a:pt x="270532" y="422617"/>
                    </a:lnTo>
                    <a:lnTo>
                      <a:pt x="271995" y="421957"/>
                    </a:lnTo>
                    <a:lnTo>
                      <a:pt x="311811" y="421957"/>
                    </a:lnTo>
                    <a:lnTo>
                      <a:pt x="294706" y="408597"/>
                    </a:lnTo>
                    <a:lnTo>
                      <a:pt x="256603" y="408597"/>
                    </a:lnTo>
                    <a:lnTo>
                      <a:pt x="248470" y="406950"/>
                    </a:lnTo>
                    <a:lnTo>
                      <a:pt x="246167" y="405396"/>
                    </a:lnTo>
                    <a:close/>
                  </a:path>
                  <a:path w="673735" h="1386204">
                    <a:moveTo>
                      <a:pt x="315827" y="425094"/>
                    </a:moveTo>
                    <a:lnTo>
                      <a:pt x="288747" y="425094"/>
                    </a:lnTo>
                    <a:lnTo>
                      <a:pt x="356933" y="478358"/>
                    </a:lnTo>
                    <a:lnTo>
                      <a:pt x="497301" y="460971"/>
                    </a:lnTo>
                    <a:lnTo>
                      <a:pt x="361759" y="460971"/>
                    </a:lnTo>
                    <a:lnTo>
                      <a:pt x="315827" y="425094"/>
                    </a:lnTo>
                    <a:close/>
                  </a:path>
                  <a:path w="673735" h="1386204">
                    <a:moveTo>
                      <a:pt x="652233" y="425043"/>
                    </a:moveTo>
                    <a:lnTo>
                      <a:pt x="361759" y="460971"/>
                    </a:lnTo>
                    <a:lnTo>
                      <a:pt x="497301" y="460971"/>
                    </a:lnTo>
                    <a:lnTo>
                      <a:pt x="652640" y="441731"/>
                    </a:lnTo>
                    <a:lnTo>
                      <a:pt x="672069" y="441731"/>
                    </a:lnTo>
                    <a:lnTo>
                      <a:pt x="672464" y="425132"/>
                    </a:lnTo>
                    <a:lnTo>
                      <a:pt x="655789" y="425132"/>
                    </a:lnTo>
                    <a:lnTo>
                      <a:pt x="652233" y="425043"/>
                    </a:lnTo>
                    <a:close/>
                  </a:path>
                  <a:path w="673735" h="1386204">
                    <a:moveTo>
                      <a:pt x="672069" y="441731"/>
                    </a:moveTo>
                    <a:lnTo>
                      <a:pt x="652640" y="441731"/>
                    </a:lnTo>
                    <a:lnTo>
                      <a:pt x="672058" y="442188"/>
                    </a:lnTo>
                    <a:lnTo>
                      <a:pt x="672069" y="441731"/>
                    </a:lnTo>
                    <a:close/>
                  </a:path>
                  <a:path w="673735" h="1386204">
                    <a:moveTo>
                      <a:pt x="270532" y="422617"/>
                    </a:moveTo>
                    <a:lnTo>
                      <a:pt x="242773" y="422617"/>
                    </a:lnTo>
                    <a:lnTo>
                      <a:pt x="247053" y="424319"/>
                    </a:lnTo>
                    <a:lnTo>
                      <a:pt x="251714" y="425272"/>
                    </a:lnTo>
                    <a:lnTo>
                      <a:pt x="262089" y="425272"/>
                    </a:lnTo>
                    <a:lnTo>
                      <a:pt x="267296" y="424078"/>
                    </a:lnTo>
                    <a:lnTo>
                      <a:pt x="270532" y="422617"/>
                    </a:lnTo>
                    <a:close/>
                  </a:path>
                  <a:path w="673735" h="1386204">
                    <a:moveTo>
                      <a:pt x="673108" y="398081"/>
                    </a:moveTo>
                    <a:lnTo>
                      <a:pt x="292709" y="398081"/>
                    </a:lnTo>
                    <a:lnTo>
                      <a:pt x="656221" y="406704"/>
                    </a:lnTo>
                    <a:lnTo>
                      <a:pt x="655789" y="425132"/>
                    </a:lnTo>
                    <a:lnTo>
                      <a:pt x="672464" y="425132"/>
                    </a:lnTo>
                    <a:lnTo>
                      <a:pt x="673108" y="398081"/>
                    </a:lnTo>
                    <a:close/>
                  </a:path>
                  <a:path w="673735" h="1386204">
                    <a:moveTo>
                      <a:pt x="287893" y="366915"/>
                    </a:moveTo>
                    <a:lnTo>
                      <a:pt x="259041" y="366915"/>
                    </a:lnTo>
                    <a:lnTo>
                      <a:pt x="266311" y="369168"/>
                    </a:lnTo>
                    <a:lnTo>
                      <a:pt x="272176" y="373740"/>
                    </a:lnTo>
                    <a:lnTo>
                      <a:pt x="276094" y="380090"/>
                    </a:lnTo>
                    <a:lnTo>
                      <a:pt x="277520" y="387680"/>
                    </a:lnTo>
                    <a:lnTo>
                      <a:pt x="275873" y="395813"/>
                    </a:lnTo>
                    <a:lnTo>
                      <a:pt x="271386" y="402462"/>
                    </a:lnTo>
                    <a:lnTo>
                      <a:pt x="264736" y="406950"/>
                    </a:lnTo>
                    <a:lnTo>
                      <a:pt x="256603" y="408597"/>
                    </a:lnTo>
                    <a:lnTo>
                      <a:pt x="294706" y="408597"/>
                    </a:lnTo>
                    <a:lnTo>
                      <a:pt x="289991" y="404914"/>
                    </a:lnTo>
                    <a:lnTo>
                      <a:pt x="291109" y="402755"/>
                    </a:lnTo>
                    <a:lnTo>
                      <a:pt x="292023" y="400469"/>
                    </a:lnTo>
                    <a:lnTo>
                      <a:pt x="292709" y="398081"/>
                    </a:lnTo>
                    <a:lnTo>
                      <a:pt x="673108" y="398081"/>
                    </a:lnTo>
                    <a:lnTo>
                      <a:pt x="673290" y="390436"/>
                    </a:lnTo>
                    <a:lnTo>
                      <a:pt x="293662" y="381431"/>
                    </a:lnTo>
                    <a:lnTo>
                      <a:pt x="291497" y="373738"/>
                    </a:lnTo>
                    <a:lnTo>
                      <a:pt x="287893" y="366915"/>
                    </a:lnTo>
                    <a:close/>
                  </a:path>
                  <a:path w="673735" h="1386204">
                    <a:moveTo>
                      <a:pt x="257644" y="350100"/>
                    </a:moveTo>
                    <a:lnTo>
                      <a:pt x="255130" y="350100"/>
                    </a:lnTo>
                    <a:lnTo>
                      <a:pt x="253669" y="350189"/>
                    </a:lnTo>
                    <a:lnTo>
                      <a:pt x="252247" y="350354"/>
                    </a:lnTo>
                    <a:lnTo>
                      <a:pt x="248018" y="350431"/>
                    </a:lnTo>
                    <a:lnTo>
                      <a:pt x="277216" y="350431"/>
                    </a:lnTo>
                    <a:lnTo>
                      <a:pt x="277232" y="350227"/>
                    </a:lnTo>
                    <a:lnTo>
                      <a:pt x="259715" y="350227"/>
                    </a:lnTo>
                    <a:lnTo>
                      <a:pt x="258686" y="350151"/>
                    </a:lnTo>
                    <a:lnTo>
                      <a:pt x="257644" y="350100"/>
                    </a:lnTo>
                    <a:close/>
                  </a:path>
                  <a:path w="673735" h="1386204">
                    <a:moveTo>
                      <a:pt x="109466" y="22618"/>
                    </a:moveTo>
                    <a:lnTo>
                      <a:pt x="89281" y="22618"/>
                    </a:lnTo>
                    <a:lnTo>
                      <a:pt x="90982" y="25730"/>
                    </a:lnTo>
                    <a:lnTo>
                      <a:pt x="267830" y="258914"/>
                    </a:lnTo>
                    <a:lnTo>
                      <a:pt x="260502" y="350227"/>
                    </a:lnTo>
                    <a:lnTo>
                      <a:pt x="277232" y="350227"/>
                    </a:lnTo>
                    <a:lnTo>
                      <a:pt x="284962" y="253898"/>
                    </a:lnTo>
                    <a:lnTo>
                      <a:pt x="109466" y="22618"/>
                    </a:lnTo>
                    <a:close/>
                  </a:path>
                </a:pathLst>
              </a:custGeom>
              <a:solidFill>
                <a:srgbClr val="BBD0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91" name="object 70">
              <a:extLst>
                <a:ext uri="{FF2B5EF4-FFF2-40B4-BE49-F238E27FC236}">
                  <a16:creationId xmlns:a16="http://schemas.microsoft.com/office/drawing/2014/main" id="{10BAF364-D7DC-3D22-121A-7EC9FD8ECC0E}"/>
                </a:ext>
              </a:extLst>
            </p:cNvPr>
            <p:cNvGrpSpPr/>
            <p:nvPr/>
          </p:nvGrpSpPr>
          <p:grpSpPr>
            <a:xfrm>
              <a:off x="4103873" y="6787208"/>
              <a:ext cx="626875" cy="209819"/>
              <a:chOff x="4357602" y="6698968"/>
              <a:chExt cx="770254" cy="293370"/>
            </a:xfrm>
          </p:grpSpPr>
          <p:sp>
            <p:nvSpPr>
              <p:cNvPr id="205" name="object 71">
                <a:extLst>
                  <a:ext uri="{FF2B5EF4-FFF2-40B4-BE49-F238E27FC236}">
                    <a16:creationId xmlns:a16="http://schemas.microsoft.com/office/drawing/2014/main" id="{3A08E43C-2F76-1505-EEBD-36DFC8B90137}"/>
                  </a:ext>
                </a:extLst>
              </p:cNvPr>
              <p:cNvSpPr/>
              <p:nvPr/>
            </p:nvSpPr>
            <p:spPr>
              <a:xfrm>
                <a:off x="4357602" y="6698968"/>
                <a:ext cx="770254" cy="293370"/>
              </a:xfrm>
              <a:custGeom>
                <a:avLst/>
                <a:gdLst/>
                <a:ahLst/>
                <a:cxnLst/>
                <a:rect l="l" t="t" r="r" b="b"/>
                <a:pathLst>
                  <a:path w="770254" h="293370">
                    <a:moveTo>
                      <a:pt x="769797" y="209181"/>
                    </a:moveTo>
                    <a:lnTo>
                      <a:pt x="766102" y="184658"/>
                    </a:lnTo>
                    <a:lnTo>
                      <a:pt x="755624" y="162839"/>
                    </a:lnTo>
                    <a:lnTo>
                      <a:pt x="753173" y="160172"/>
                    </a:lnTo>
                    <a:lnTo>
                      <a:pt x="753173" y="209181"/>
                    </a:lnTo>
                    <a:lnTo>
                      <a:pt x="747890" y="235242"/>
                    </a:lnTo>
                    <a:lnTo>
                      <a:pt x="733526" y="256540"/>
                    </a:lnTo>
                    <a:lnTo>
                      <a:pt x="712228" y="270916"/>
                    </a:lnTo>
                    <a:lnTo>
                      <a:pt x="686181" y="276186"/>
                    </a:lnTo>
                    <a:lnTo>
                      <a:pt x="453161" y="276186"/>
                    </a:lnTo>
                    <a:lnTo>
                      <a:pt x="466559" y="261023"/>
                    </a:lnTo>
                    <a:lnTo>
                      <a:pt x="476758" y="239179"/>
                    </a:lnTo>
                    <a:lnTo>
                      <a:pt x="480352" y="214858"/>
                    </a:lnTo>
                    <a:lnTo>
                      <a:pt x="472795" y="179933"/>
                    </a:lnTo>
                    <a:lnTo>
                      <a:pt x="463727" y="167576"/>
                    </a:lnTo>
                    <a:lnTo>
                      <a:pt x="463727" y="214858"/>
                    </a:lnTo>
                    <a:lnTo>
                      <a:pt x="460959" y="233997"/>
                    </a:lnTo>
                    <a:lnTo>
                      <a:pt x="453097" y="251244"/>
                    </a:lnTo>
                    <a:lnTo>
                      <a:pt x="440766" y="265620"/>
                    </a:lnTo>
                    <a:lnTo>
                      <a:pt x="424599" y="276186"/>
                    </a:lnTo>
                    <a:lnTo>
                      <a:pt x="402971" y="276186"/>
                    </a:lnTo>
                    <a:lnTo>
                      <a:pt x="329603" y="276186"/>
                    </a:lnTo>
                    <a:lnTo>
                      <a:pt x="356349" y="164922"/>
                    </a:lnTo>
                    <a:lnTo>
                      <a:pt x="340182" y="161048"/>
                    </a:lnTo>
                    <a:lnTo>
                      <a:pt x="312496" y="276186"/>
                    </a:lnTo>
                    <a:lnTo>
                      <a:pt x="237985" y="276186"/>
                    </a:lnTo>
                    <a:lnTo>
                      <a:pt x="232994" y="195211"/>
                    </a:lnTo>
                    <a:lnTo>
                      <a:pt x="287426" y="148755"/>
                    </a:lnTo>
                    <a:lnTo>
                      <a:pt x="276618" y="136118"/>
                    </a:lnTo>
                    <a:lnTo>
                      <a:pt x="231724" y="174459"/>
                    </a:lnTo>
                    <a:lnTo>
                      <a:pt x="227304" y="102463"/>
                    </a:lnTo>
                    <a:lnTo>
                      <a:pt x="210705" y="103479"/>
                    </a:lnTo>
                    <a:lnTo>
                      <a:pt x="221322" y="276186"/>
                    </a:lnTo>
                    <a:lnTo>
                      <a:pt x="172135" y="276186"/>
                    </a:lnTo>
                    <a:lnTo>
                      <a:pt x="124764" y="188569"/>
                    </a:lnTo>
                    <a:lnTo>
                      <a:pt x="110147" y="196469"/>
                    </a:lnTo>
                    <a:lnTo>
                      <a:pt x="120332" y="215328"/>
                    </a:lnTo>
                    <a:lnTo>
                      <a:pt x="71602" y="202260"/>
                    </a:lnTo>
                    <a:lnTo>
                      <a:pt x="67284" y="218325"/>
                    </a:lnTo>
                    <a:lnTo>
                      <a:pt x="131216" y="235458"/>
                    </a:lnTo>
                    <a:lnTo>
                      <a:pt x="153238" y="276186"/>
                    </a:lnTo>
                    <a:lnTo>
                      <a:pt x="46990" y="276186"/>
                    </a:lnTo>
                    <a:lnTo>
                      <a:pt x="34188" y="264299"/>
                    </a:lnTo>
                    <a:lnTo>
                      <a:pt x="24650" y="249948"/>
                    </a:lnTo>
                    <a:lnTo>
                      <a:pt x="18681" y="233794"/>
                    </a:lnTo>
                    <a:lnTo>
                      <a:pt x="16624" y="216433"/>
                    </a:lnTo>
                    <a:lnTo>
                      <a:pt x="22440" y="187680"/>
                    </a:lnTo>
                    <a:lnTo>
                      <a:pt x="38328" y="164160"/>
                    </a:lnTo>
                    <a:lnTo>
                      <a:pt x="61912" y="148297"/>
                    </a:lnTo>
                    <a:lnTo>
                      <a:pt x="90868" y="142481"/>
                    </a:lnTo>
                    <a:lnTo>
                      <a:pt x="100507" y="142621"/>
                    </a:lnTo>
                    <a:lnTo>
                      <a:pt x="100507" y="142481"/>
                    </a:lnTo>
                    <a:lnTo>
                      <a:pt x="100507" y="134150"/>
                    </a:lnTo>
                    <a:lnTo>
                      <a:pt x="107200" y="101066"/>
                    </a:lnTo>
                    <a:lnTo>
                      <a:pt x="125450" y="74015"/>
                    </a:lnTo>
                    <a:lnTo>
                      <a:pt x="152488" y="55765"/>
                    </a:lnTo>
                    <a:lnTo>
                      <a:pt x="185572" y="49072"/>
                    </a:lnTo>
                    <a:lnTo>
                      <a:pt x="205320" y="51371"/>
                    </a:lnTo>
                    <a:lnTo>
                      <a:pt x="223659" y="58039"/>
                    </a:lnTo>
                    <a:lnTo>
                      <a:pt x="239979" y="68808"/>
                    </a:lnTo>
                    <a:lnTo>
                      <a:pt x="253695" y="83362"/>
                    </a:lnTo>
                    <a:lnTo>
                      <a:pt x="257886" y="89001"/>
                    </a:lnTo>
                    <a:lnTo>
                      <a:pt x="264134" y="85788"/>
                    </a:lnTo>
                    <a:lnTo>
                      <a:pt x="272237" y="82194"/>
                    </a:lnTo>
                    <a:lnTo>
                      <a:pt x="280593" y="79629"/>
                    </a:lnTo>
                    <a:lnTo>
                      <a:pt x="289166" y="78079"/>
                    </a:lnTo>
                    <a:lnTo>
                      <a:pt x="297942" y="77558"/>
                    </a:lnTo>
                    <a:lnTo>
                      <a:pt x="324307" y="82448"/>
                    </a:lnTo>
                    <a:lnTo>
                      <a:pt x="346633" y="95961"/>
                    </a:lnTo>
                    <a:lnTo>
                      <a:pt x="362940" y="116344"/>
                    </a:lnTo>
                    <a:lnTo>
                      <a:pt x="371221" y="141859"/>
                    </a:lnTo>
                    <a:lnTo>
                      <a:pt x="372389" y="150863"/>
                    </a:lnTo>
                    <a:lnTo>
                      <a:pt x="381266" y="148869"/>
                    </a:lnTo>
                    <a:lnTo>
                      <a:pt x="412635" y="149161"/>
                    </a:lnTo>
                    <a:lnTo>
                      <a:pt x="438924" y="162433"/>
                    </a:lnTo>
                    <a:lnTo>
                      <a:pt x="456996" y="185420"/>
                    </a:lnTo>
                    <a:lnTo>
                      <a:pt x="463727" y="214858"/>
                    </a:lnTo>
                    <a:lnTo>
                      <a:pt x="463727" y="167576"/>
                    </a:lnTo>
                    <a:lnTo>
                      <a:pt x="452348" y="152057"/>
                    </a:lnTo>
                    <a:lnTo>
                      <a:pt x="446862" y="148869"/>
                    </a:lnTo>
                    <a:lnTo>
                      <a:pt x="422363" y="134658"/>
                    </a:lnTo>
                    <a:lnTo>
                      <a:pt x="386168" y="131191"/>
                    </a:lnTo>
                    <a:lnTo>
                      <a:pt x="385800" y="130327"/>
                    </a:lnTo>
                    <a:lnTo>
                      <a:pt x="386232" y="130327"/>
                    </a:lnTo>
                    <a:lnTo>
                      <a:pt x="391845" y="102311"/>
                    </a:lnTo>
                    <a:lnTo>
                      <a:pt x="407365" y="79921"/>
                    </a:lnTo>
                    <a:lnTo>
                      <a:pt x="430784" y="65087"/>
                    </a:lnTo>
                    <a:lnTo>
                      <a:pt x="460082" y="59715"/>
                    </a:lnTo>
                    <a:lnTo>
                      <a:pt x="469087" y="60286"/>
                    </a:lnTo>
                    <a:lnTo>
                      <a:pt x="477989" y="62039"/>
                    </a:lnTo>
                    <a:lnTo>
                      <a:pt x="486829" y="64985"/>
                    </a:lnTo>
                    <a:lnTo>
                      <a:pt x="495681" y="69126"/>
                    </a:lnTo>
                    <a:lnTo>
                      <a:pt x="502526" y="72783"/>
                    </a:lnTo>
                    <a:lnTo>
                      <a:pt x="506653" y="66217"/>
                    </a:lnTo>
                    <a:lnTo>
                      <a:pt x="523684" y="45351"/>
                    </a:lnTo>
                    <a:lnTo>
                      <a:pt x="544944" y="29756"/>
                    </a:lnTo>
                    <a:lnTo>
                      <a:pt x="569391" y="19989"/>
                    </a:lnTo>
                    <a:lnTo>
                      <a:pt x="596036" y="16611"/>
                    </a:lnTo>
                    <a:lnTo>
                      <a:pt x="637324" y="24968"/>
                    </a:lnTo>
                    <a:lnTo>
                      <a:pt x="671080" y="47739"/>
                    </a:lnTo>
                    <a:lnTo>
                      <a:pt x="693864" y="81495"/>
                    </a:lnTo>
                    <a:lnTo>
                      <a:pt x="702233" y="122796"/>
                    </a:lnTo>
                    <a:lnTo>
                      <a:pt x="702233" y="125984"/>
                    </a:lnTo>
                    <a:lnTo>
                      <a:pt x="699668" y="143700"/>
                    </a:lnTo>
                    <a:lnTo>
                      <a:pt x="706335" y="145808"/>
                    </a:lnTo>
                    <a:lnTo>
                      <a:pt x="725462" y="155359"/>
                    </a:lnTo>
                    <a:lnTo>
                      <a:pt x="740257" y="169913"/>
                    </a:lnTo>
                    <a:lnTo>
                      <a:pt x="749782" y="188264"/>
                    </a:lnTo>
                    <a:lnTo>
                      <a:pt x="753173" y="209181"/>
                    </a:lnTo>
                    <a:lnTo>
                      <a:pt x="753173" y="160172"/>
                    </a:lnTo>
                    <a:lnTo>
                      <a:pt x="739305" y="145008"/>
                    </a:lnTo>
                    <a:lnTo>
                      <a:pt x="718045" y="132384"/>
                    </a:lnTo>
                    <a:lnTo>
                      <a:pt x="718858" y="126161"/>
                    </a:lnTo>
                    <a:lnTo>
                      <a:pt x="718858" y="122796"/>
                    </a:lnTo>
                    <a:lnTo>
                      <a:pt x="709180" y="75031"/>
                    </a:lnTo>
                    <a:lnTo>
                      <a:pt x="682840" y="36004"/>
                    </a:lnTo>
                    <a:lnTo>
                      <a:pt x="643788" y="9664"/>
                    </a:lnTo>
                    <a:lnTo>
                      <a:pt x="596036" y="0"/>
                    </a:lnTo>
                    <a:lnTo>
                      <a:pt x="566966" y="3467"/>
                    </a:lnTo>
                    <a:lnTo>
                      <a:pt x="540067" y="13512"/>
                    </a:lnTo>
                    <a:lnTo>
                      <a:pt x="516343" y="29591"/>
                    </a:lnTo>
                    <a:lnTo>
                      <a:pt x="496747" y="51155"/>
                    </a:lnTo>
                    <a:lnTo>
                      <a:pt x="487680" y="47637"/>
                    </a:lnTo>
                    <a:lnTo>
                      <a:pt x="478548" y="45110"/>
                    </a:lnTo>
                    <a:lnTo>
                      <a:pt x="469341" y="43599"/>
                    </a:lnTo>
                    <a:lnTo>
                      <a:pt x="460082" y="43103"/>
                    </a:lnTo>
                    <a:lnTo>
                      <a:pt x="424180" y="49733"/>
                    </a:lnTo>
                    <a:lnTo>
                      <a:pt x="395490" y="68059"/>
                    </a:lnTo>
                    <a:lnTo>
                      <a:pt x="376478" y="95719"/>
                    </a:lnTo>
                    <a:lnTo>
                      <a:pt x="374815" y="104101"/>
                    </a:lnTo>
                    <a:lnTo>
                      <a:pt x="374396" y="103085"/>
                    </a:lnTo>
                    <a:lnTo>
                      <a:pt x="354431" y="80835"/>
                    </a:lnTo>
                    <a:lnTo>
                      <a:pt x="348576" y="77558"/>
                    </a:lnTo>
                    <a:lnTo>
                      <a:pt x="331673" y="68097"/>
                    </a:lnTo>
                    <a:lnTo>
                      <a:pt x="328282" y="66205"/>
                    </a:lnTo>
                    <a:lnTo>
                      <a:pt x="297942" y="60934"/>
                    </a:lnTo>
                    <a:lnTo>
                      <a:pt x="288861" y="61391"/>
                    </a:lnTo>
                    <a:lnTo>
                      <a:pt x="279958" y="62738"/>
                    </a:lnTo>
                    <a:lnTo>
                      <a:pt x="271246" y="64973"/>
                    </a:lnTo>
                    <a:lnTo>
                      <a:pt x="262750" y="68097"/>
                    </a:lnTo>
                    <a:lnTo>
                      <a:pt x="246735" y="52933"/>
                    </a:lnTo>
                    <a:lnTo>
                      <a:pt x="240322" y="49072"/>
                    </a:lnTo>
                    <a:lnTo>
                      <a:pt x="228155" y="41757"/>
                    </a:lnTo>
                    <a:lnTo>
                      <a:pt x="207581" y="34836"/>
                    </a:lnTo>
                    <a:lnTo>
                      <a:pt x="185572" y="32461"/>
                    </a:lnTo>
                    <a:lnTo>
                      <a:pt x="147815" y="39725"/>
                    </a:lnTo>
                    <a:lnTo>
                      <a:pt x="116446" y="59626"/>
                    </a:lnTo>
                    <a:lnTo>
                      <a:pt x="94297" y="89344"/>
                    </a:lnTo>
                    <a:lnTo>
                      <a:pt x="84213" y="126060"/>
                    </a:lnTo>
                    <a:lnTo>
                      <a:pt x="51231" y="134848"/>
                    </a:lnTo>
                    <a:lnTo>
                      <a:pt x="24485" y="154559"/>
                    </a:lnTo>
                    <a:lnTo>
                      <a:pt x="6540" y="182613"/>
                    </a:lnTo>
                    <a:lnTo>
                      <a:pt x="0" y="216433"/>
                    </a:lnTo>
                    <a:lnTo>
                      <a:pt x="2705" y="238417"/>
                    </a:lnTo>
                    <a:lnTo>
                      <a:pt x="10515" y="258800"/>
                    </a:lnTo>
                    <a:lnTo>
                      <a:pt x="22987" y="276733"/>
                    </a:lnTo>
                    <a:lnTo>
                      <a:pt x="39674" y="291363"/>
                    </a:lnTo>
                    <a:lnTo>
                      <a:pt x="41770" y="292811"/>
                    </a:lnTo>
                    <a:lnTo>
                      <a:pt x="402971" y="292811"/>
                    </a:lnTo>
                    <a:lnTo>
                      <a:pt x="428129" y="292811"/>
                    </a:lnTo>
                    <a:lnTo>
                      <a:pt x="686181" y="292811"/>
                    </a:lnTo>
                    <a:lnTo>
                      <a:pt x="718693" y="286232"/>
                    </a:lnTo>
                    <a:lnTo>
                      <a:pt x="745274" y="268287"/>
                    </a:lnTo>
                    <a:lnTo>
                      <a:pt x="763206" y="241706"/>
                    </a:lnTo>
                    <a:lnTo>
                      <a:pt x="769797" y="209181"/>
                    </a:lnTo>
                    <a:close/>
                  </a:path>
                </a:pathLst>
              </a:custGeom>
              <a:solidFill>
                <a:srgbClr val="BBD0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6" name="object 72">
                <a:extLst>
                  <a:ext uri="{FF2B5EF4-FFF2-40B4-BE49-F238E27FC236}">
                    <a16:creationId xmlns:a16="http://schemas.microsoft.com/office/drawing/2014/main" id="{3012EC1F-0DC2-0CAE-563C-D39046F3F57E}"/>
                  </a:ext>
                </a:extLst>
              </p:cNvPr>
              <p:cNvSpPr/>
              <p:nvPr/>
            </p:nvSpPr>
            <p:spPr>
              <a:xfrm>
                <a:off x="4875795" y="6808956"/>
                <a:ext cx="159957" cy="172250"/>
              </a:xfrm>
              <a:prstGeom prst="rect">
                <a:avLst/>
              </a:prstGeom>
              <a:blipFill>
                <a:blip r:embed="rId1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92" name="Groupe 191">
              <a:extLst>
                <a:ext uri="{FF2B5EF4-FFF2-40B4-BE49-F238E27FC236}">
                  <a16:creationId xmlns:a16="http://schemas.microsoft.com/office/drawing/2014/main" id="{99E307BD-C6B4-63B7-4668-BB32B949FAE6}"/>
                </a:ext>
              </a:extLst>
            </p:cNvPr>
            <p:cNvGrpSpPr/>
            <p:nvPr/>
          </p:nvGrpSpPr>
          <p:grpSpPr>
            <a:xfrm>
              <a:off x="5239495" y="6620553"/>
              <a:ext cx="1243147" cy="381291"/>
              <a:chOff x="3374729" y="5373002"/>
              <a:chExt cx="1243147" cy="388277"/>
            </a:xfrm>
          </p:grpSpPr>
          <p:sp>
            <p:nvSpPr>
              <p:cNvPr id="193" name="object 76">
                <a:extLst>
                  <a:ext uri="{FF2B5EF4-FFF2-40B4-BE49-F238E27FC236}">
                    <a16:creationId xmlns:a16="http://schemas.microsoft.com/office/drawing/2014/main" id="{DA5AB3CC-1454-07AF-FD7B-F19B18C2A21C}"/>
                  </a:ext>
                </a:extLst>
              </p:cNvPr>
              <p:cNvSpPr/>
              <p:nvPr/>
            </p:nvSpPr>
            <p:spPr>
              <a:xfrm>
                <a:off x="3374729" y="5680416"/>
                <a:ext cx="0" cy="80839"/>
              </a:xfrm>
              <a:custGeom>
                <a:avLst/>
                <a:gdLst/>
                <a:ahLst/>
                <a:cxnLst/>
                <a:rect l="l" t="t" r="r" b="b"/>
                <a:pathLst>
                  <a:path h="113029">
                    <a:moveTo>
                      <a:pt x="0" y="112699"/>
                    </a:moveTo>
                    <a:lnTo>
                      <a:pt x="0" y="0"/>
                    </a:lnTo>
                  </a:path>
                </a:pathLst>
              </a:custGeom>
              <a:ln w="19875">
                <a:solidFill>
                  <a:srgbClr val="BBD03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194" name="object 77">
                <a:extLst>
                  <a:ext uri="{FF2B5EF4-FFF2-40B4-BE49-F238E27FC236}">
                    <a16:creationId xmlns:a16="http://schemas.microsoft.com/office/drawing/2014/main" id="{88C1630A-AC70-0CF8-509E-12C14B0F6D3E}"/>
                  </a:ext>
                </a:extLst>
              </p:cNvPr>
              <p:cNvGrpSpPr/>
              <p:nvPr/>
            </p:nvGrpSpPr>
            <p:grpSpPr>
              <a:xfrm>
                <a:off x="3561871" y="5373002"/>
                <a:ext cx="1056005" cy="388277"/>
                <a:chOff x="3004450" y="4721578"/>
                <a:chExt cx="1056005" cy="542887"/>
              </a:xfrm>
            </p:grpSpPr>
            <p:sp>
              <p:nvSpPr>
                <p:cNvPr id="195" name="object 78">
                  <a:extLst>
                    <a:ext uri="{FF2B5EF4-FFF2-40B4-BE49-F238E27FC236}">
                      <a16:creationId xmlns:a16="http://schemas.microsoft.com/office/drawing/2014/main" id="{53CEB4AA-C0D1-1EFD-BD18-E208555329EF}"/>
                    </a:ext>
                  </a:extLst>
                </p:cNvPr>
                <p:cNvSpPr/>
                <p:nvPr/>
              </p:nvSpPr>
              <p:spPr>
                <a:xfrm>
                  <a:off x="3602706" y="5151435"/>
                  <a:ext cx="0" cy="113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13029">
                      <a:moveTo>
                        <a:pt x="0" y="0"/>
                      </a:moveTo>
                      <a:lnTo>
                        <a:pt x="0" y="112699"/>
                      </a:lnTo>
                    </a:path>
                  </a:pathLst>
                </a:custGeom>
                <a:ln w="19875">
                  <a:solidFill>
                    <a:srgbClr val="BBD031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96" name="object 79">
                  <a:extLst>
                    <a:ext uri="{FF2B5EF4-FFF2-40B4-BE49-F238E27FC236}">
                      <a16:creationId xmlns:a16="http://schemas.microsoft.com/office/drawing/2014/main" id="{E34DB55E-CF5C-8FB9-245A-974C5D0F9D8D}"/>
                    </a:ext>
                  </a:extLst>
                </p:cNvPr>
                <p:cNvSpPr/>
                <p:nvPr/>
              </p:nvSpPr>
              <p:spPr>
                <a:xfrm>
                  <a:off x="3357986" y="5264129"/>
                  <a:ext cx="34861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614">
                      <a:moveTo>
                        <a:pt x="0" y="0"/>
                      </a:moveTo>
                      <a:lnTo>
                        <a:pt x="348399" y="0"/>
                      </a:lnTo>
                    </a:path>
                  </a:pathLst>
                </a:custGeom>
                <a:ln w="19875">
                  <a:solidFill>
                    <a:srgbClr val="BBD031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97" name="object 80">
                  <a:extLst>
                    <a:ext uri="{FF2B5EF4-FFF2-40B4-BE49-F238E27FC236}">
                      <a16:creationId xmlns:a16="http://schemas.microsoft.com/office/drawing/2014/main" id="{45784BDB-FFBE-CF88-E8C6-DC19A85DF930}"/>
                    </a:ext>
                  </a:extLst>
                </p:cNvPr>
                <p:cNvSpPr/>
                <p:nvPr/>
              </p:nvSpPr>
              <p:spPr>
                <a:xfrm>
                  <a:off x="3004450" y="4723133"/>
                  <a:ext cx="1056005" cy="426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6004" h="426720">
                      <a:moveTo>
                        <a:pt x="1055497" y="426212"/>
                      </a:moveTo>
                      <a:lnTo>
                        <a:pt x="0" y="426212"/>
                      </a:lnTo>
                      <a:lnTo>
                        <a:pt x="21195" y="378854"/>
                      </a:lnTo>
                      <a:lnTo>
                        <a:pt x="42387" y="331497"/>
                      </a:lnTo>
                      <a:lnTo>
                        <a:pt x="63579" y="284140"/>
                      </a:lnTo>
                      <a:lnTo>
                        <a:pt x="84770" y="236784"/>
                      </a:lnTo>
                      <a:lnTo>
                        <a:pt x="105961" y="189427"/>
                      </a:lnTo>
                      <a:lnTo>
                        <a:pt x="127153" y="142071"/>
                      </a:lnTo>
                      <a:lnTo>
                        <a:pt x="148346" y="94714"/>
                      </a:lnTo>
                      <a:lnTo>
                        <a:pt x="169542" y="47357"/>
                      </a:lnTo>
                      <a:lnTo>
                        <a:pt x="190741" y="0"/>
                      </a:lnTo>
                      <a:lnTo>
                        <a:pt x="864730" y="0"/>
                      </a:lnTo>
                      <a:lnTo>
                        <a:pt x="885936" y="47357"/>
                      </a:lnTo>
                      <a:lnTo>
                        <a:pt x="907138" y="94714"/>
                      </a:lnTo>
                      <a:lnTo>
                        <a:pt x="928336" y="142071"/>
                      </a:lnTo>
                      <a:lnTo>
                        <a:pt x="949531" y="189427"/>
                      </a:lnTo>
                      <a:lnTo>
                        <a:pt x="970724" y="236784"/>
                      </a:lnTo>
                      <a:lnTo>
                        <a:pt x="991916" y="284140"/>
                      </a:lnTo>
                      <a:lnTo>
                        <a:pt x="1013108" y="331497"/>
                      </a:lnTo>
                      <a:lnTo>
                        <a:pt x="1034301" y="378854"/>
                      </a:lnTo>
                      <a:lnTo>
                        <a:pt x="1055497" y="426212"/>
                      </a:lnTo>
                      <a:close/>
                    </a:path>
                  </a:pathLst>
                </a:custGeom>
                <a:ln w="19875">
                  <a:solidFill>
                    <a:srgbClr val="BBD031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98" name="object 81">
                  <a:extLst>
                    <a:ext uri="{FF2B5EF4-FFF2-40B4-BE49-F238E27FC236}">
                      <a16:creationId xmlns:a16="http://schemas.microsoft.com/office/drawing/2014/main" id="{BEDAC7CA-4167-DAAA-2F45-79F09FD32EA6}"/>
                    </a:ext>
                  </a:extLst>
                </p:cNvPr>
                <p:cNvSpPr/>
                <p:nvPr/>
              </p:nvSpPr>
              <p:spPr>
                <a:xfrm>
                  <a:off x="3073669" y="4975949"/>
                  <a:ext cx="9150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035">
                      <a:moveTo>
                        <a:pt x="0" y="0"/>
                      </a:moveTo>
                      <a:lnTo>
                        <a:pt x="914552" y="0"/>
                      </a:lnTo>
                    </a:path>
                  </a:pathLst>
                </a:custGeom>
                <a:ln w="19875">
                  <a:solidFill>
                    <a:srgbClr val="BBD031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99" name="object 82">
                  <a:extLst>
                    <a:ext uri="{FF2B5EF4-FFF2-40B4-BE49-F238E27FC236}">
                      <a16:creationId xmlns:a16="http://schemas.microsoft.com/office/drawing/2014/main" id="{F932B43E-0C10-7641-A656-3F1735A64685}"/>
                    </a:ext>
                  </a:extLst>
                </p:cNvPr>
                <p:cNvSpPr/>
                <p:nvPr/>
              </p:nvSpPr>
              <p:spPr>
                <a:xfrm>
                  <a:off x="3141460" y="4841612"/>
                  <a:ext cx="7880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8035">
                      <a:moveTo>
                        <a:pt x="0" y="0"/>
                      </a:moveTo>
                      <a:lnTo>
                        <a:pt x="787641" y="0"/>
                      </a:lnTo>
                    </a:path>
                  </a:pathLst>
                </a:custGeom>
                <a:ln w="19875">
                  <a:solidFill>
                    <a:srgbClr val="BBD031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00" name="object 83">
                  <a:extLst>
                    <a:ext uri="{FF2B5EF4-FFF2-40B4-BE49-F238E27FC236}">
                      <a16:creationId xmlns:a16="http://schemas.microsoft.com/office/drawing/2014/main" id="{08841084-99C4-2C65-6CA5-0EA3AD569331}"/>
                    </a:ext>
                  </a:extLst>
                </p:cNvPr>
                <p:cNvSpPr/>
                <p:nvPr/>
              </p:nvSpPr>
              <p:spPr>
                <a:xfrm>
                  <a:off x="3189734" y="4721578"/>
                  <a:ext cx="123189" cy="421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89" h="421639">
                      <a:moveTo>
                        <a:pt x="123050" y="0"/>
                      </a:moveTo>
                      <a:lnTo>
                        <a:pt x="109391" y="46842"/>
                      </a:lnTo>
                      <a:lnTo>
                        <a:pt x="95727" y="93686"/>
                      </a:lnTo>
                      <a:lnTo>
                        <a:pt x="82060" y="140532"/>
                      </a:lnTo>
                      <a:lnTo>
                        <a:pt x="68390" y="187377"/>
                      </a:lnTo>
                      <a:lnTo>
                        <a:pt x="54716" y="234223"/>
                      </a:lnTo>
                      <a:lnTo>
                        <a:pt x="41040" y="281069"/>
                      </a:lnTo>
                      <a:lnTo>
                        <a:pt x="27361" y="327915"/>
                      </a:lnTo>
                      <a:lnTo>
                        <a:pt x="13681" y="374759"/>
                      </a:lnTo>
                      <a:lnTo>
                        <a:pt x="0" y="421601"/>
                      </a:lnTo>
                    </a:path>
                  </a:pathLst>
                </a:custGeom>
                <a:ln w="19875">
                  <a:solidFill>
                    <a:srgbClr val="BBD031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01" name="object 84">
                  <a:extLst>
                    <a:ext uri="{FF2B5EF4-FFF2-40B4-BE49-F238E27FC236}">
                      <a16:creationId xmlns:a16="http://schemas.microsoft.com/office/drawing/2014/main" id="{693319B4-42F8-8B7E-2227-7F9802AA8C82}"/>
                    </a:ext>
                  </a:extLst>
                </p:cNvPr>
                <p:cNvSpPr/>
                <p:nvPr/>
              </p:nvSpPr>
              <p:spPr>
                <a:xfrm>
                  <a:off x="3362825" y="4721578"/>
                  <a:ext cx="60960" cy="421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60" h="421639">
                      <a:moveTo>
                        <a:pt x="60871" y="0"/>
                      </a:moveTo>
                      <a:lnTo>
                        <a:pt x="53258" y="52698"/>
                      </a:lnTo>
                      <a:lnTo>
                        <a:pt x="45648" y="105398"/>
                      </a:lnTo>
                      <a:lnTo>
                        <a:pt x="38041" y="158099"/>
                      </a:lnTo>
                      <a:lnTo>
                        <a:pt x="30435" y="210800"/>
                      </a:lnTo>
                      <a:lnTo>
                        <a:pt x="22829" y="263502"/>
                      </a:lnTo>
                      <a:lnTo>
                        <a:pt x="15222" y="316203"/>
                      </a:lnTo>
                      <a:lnTo>
                        <a:pt x="7613" y="368903"/>
                      </a:lnTo>
                      <a:lnTo>
                        <a:pt x="0" y="421601"/>
                      </a:lnTo>
                    </a:path>
                  </a:pathLst>
                </a:custGeom>
                <a:ln w="19875">
                  <a:solidFill>
                    <a:srgbClr val="BBD031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02" name="object 85">
                  <a:extLst>
                    <a:ext uri="{FF2B5EF4-FFF2-40B4-BE49-F238E27FC236}">
                      <a16:creationId xmlns:a16="http://schemas.microsoft.com/office/drawing/2014/main" id="{B422E2F8-12B9-47C1-BDD9-94392584EC9C}"/>
                    </a:ext>
                  </a:extLst>
                </p:cNvPr>
                <p:cNvSpPr/>
                <p:nvPr/>
              </p:nvSpPr>
              <p:spPr>
                <a:xfrm>
                  <a:off x="3534580" y="4721578"/>
                  <a:ext cx="1905" cy="421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4" h="421639">
                      <a:moveTo>
                        <a:pt x="692" y="-9937"/>
                      </a:moveTo>
                      <a:lnTo>
                        <a:pt x="692" y="431539"/>
                      </a:lnTo>
                    </a:path>
                  </a:pathLst>
                </a:custGeom>
                <a:ln w="21259">
                  <a:solidFill>
                    <a:srgbClr val="BBD031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03" name="object 86">
                  <a:extLst>
                    <a:ext uri="{FF2B5EF4-FFF2-40B4-BE49-F238E27FC236}">
                      <a16:creationId xmlns:a16="http://schemas.microsoft.com/office/drawing/2014/main" id="{1836EEFB-B4F3-0904-F751-D001CD9E4CD6}"/>
                    </a:ext>
                  </a:extLst>
                </p:cNvPr>
                <p:cNvSpPr/>
                <p:nvPr/>
              </p:nvSpPr>
              <p:spPr>
                <a:xfrm>
                  <a:off x="3645521" y="4721578"/>
                  <a:ext cx="64135" cy="421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35" h="421639">
                      <a:moveTo>
                        <a:pt x="0" y="0"/>
                      </a:moveTo>
                      <a:lnTo>
                        <a:pt x="7935" y="52698"/>
                      </a:lnTo>
                      <a:lnTo>
                        <a:pt x="15873" y="105398"/>
                      </a:lnTo>
                      <a:lnTo>
                        <a:pt x="23813" y="158099"/>
                      </a:lnTo>
                      <a:lnTo>
                        <a:pt x="31756" y="210800"/>
                      </a:lnTo>
                      <a:lnTo>
                        <a:pt x="39701" y="263502"/>
                      </a:lnTo>
                      <a:lnTo>
                        <a:pt x="47648" y="316203"/>
                      </a:lnTo>
                      <a:lnTo>
                        <a:pt x="55598" y="368903"/>
                      </a:lnTo>
                      <a:lnTo>
                        <a:pt x="63550" y="421601"/>
                      </a:lnTo>
                    </a:path>
                  </a:pathLst>
                </a:custGeom>
                <a:ln w="19875">
                  <a:solidFill>
                    <a:srgbClr val="BBD031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04" name="object 87">
                  <a:extLst>
                    <a:ext uri="{FF2B5EF4-FFF2-40B4-BE49-F238E27FC236}">
                      <a16:creationId xmlns:a16="http://schemas.microsoft.com/office/drawing/2014/main" id="{D128BD6E-A3AF-D474-997E-22AC0A2F3361}"/>
                    </a:ext>
                  </a:extLst>
                </p:cNvPr>
                <p:cNvSpPr/>
                <p:nvPr/>
              </p:nvSpPr>
              <p:spPr>
                <a:xfrm>
                  <a:off x="3756366" y="4721578"/>
                  <a:ext cx="126364" cy="421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364" h="421639">
                      <a:moveTo>
                        <a:pt x="0" y="0"/>
                      </a:moveTo>
                      <a:lnTo>
                        <a:pt x="13978" y="46842"/>
                      </a:lnTo>
                      <a:lnTo>
                        <a:pt x="27955" y="93686"/>
                      </a:lnTo>
                      <a:lnTo>
                        <a:pt x="41932" y="140532"/>
                      </a:lnTo>
                      <a:lnTo>
                        <a:pt x="55908" y="187377"/>
                      </a:lnTo>
                      <a:lnTo>
                        <a:pt x="69884" y="234223"/>
                      </a:lnTo>
                      <a:lnTo>
                        <a:pt x="83861" y="281069"/>
                      </a:lnTo>
                      <a:lnTo>
                        <a:pt x="97838" y="327915"/>
                      </a:lnTo>
                      <a:lnTo>
                        <a:pt x="111815" y="374759"/>
                      </a:lnTo>
                      <a:lnTo>
                        <a:pt x="125793" y="421601"/>
                      </a:lnTo>
                    </a:path>
                  </a:pathLst>
                </a:custGeom>
                <a:ln w="19875">
                  <a:solidFill>
                    <a:srgbClr val="BBD031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216" name="ZoneTexte 215">
            <a:extLst>
              <a:ext uri="{FF2B5EF4-FFF2-40B4-BE49-F238E27FC236}">
                <a16:creationId xmlns:a16="http://schemas.microsoft.com/office/drawing/2014/main" id="{CF57025F-AA66-D8B4-7C4D-51D92CB3F2BF}"/>
              </a:ext>
            </a:extLst>
          </p:cNvPr>
          <p:cNvSpPr txBox="1"/>
          <p:nvPr/>
        </p:nvSpPr>
        <p:spPr>
          <a:xfrm>
            <a:off x="8933665" y="1745576"/>
            <a:ext cx="27261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Participation citoyenne, nouveaux téléservices, signalement citoyen</a:t>
            </a:r>
          </a:p>
          <a:p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Applications mobiles, observatoires data</a:t>
            </a:r>
          </a:p>
          <a:p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7" name="ZoneTexte 216">
            <a:extLst>
              <a:ext uri="{FF2B5EF4-FFF2-40B4-BE49-F238E27FC236}">
                <a16:creationId xmlns:a16="http://schemas.microsoft.com/office/drawing/2014/main" id="{E130758C-2F0D-2A36-3967-228EA473FAE0}"/>
              </a:ext>
            </a:extLst>
          </p:cNvPr>
          <p:cNvSpPr txBox="1"/>
          <p:nvPr/>
        </p:nvSpPr>
        <p:spPr>
          <a:xfrm>
            <a:off x="8925615" y="2636534"/>
            <a:ext cx="29926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i="1">
                <a:latin typeface="Arial" panose="020B0604020202020204" pitchFamily="34" charset="0"/>
              </a:rPr>
              <a:t>Qualité de l’air, propreté, bruit, ilots de chaleur, arrosage intelligent, éclairage intelligent, Mobilité / parking / co-voiturage</a:t>
            </a:r>
          </a:p>
          <a:p>
            <a:r>
              <a:rPr lang="fr-FR" sz="1200" i="1">
                <a:latin typeface="Arial" panose="020B0604020202020204" pitchFamily="34" charset="0"/>
              </a:rPr>
              <a:t>Caméras mobiles, vidéo surveillance </a:t>
            </a:r>
            <a:endParaRPr lang="fr-FR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8" name="ZoneTexte 217">
            <a:extLst>
              <a:ext uri="{FF2B5EF4-FFF2-40B4-BE49-F238E27FC236}">
                <a16:creationId xmlns:a16="http://schemas.microsoft.com/office/drawing/2014/main" id="{743C3921-225E-037B-6550-97D20A0187FF}"/>
              </a:ext>
            </a:extLst>
          </p:cNvPr>
          <p:cNvSpPr txBox="1"/>
          <p:nvPr/>
        </p:nvSpPr>
        <p:spPr>
          <a:xfrm>
            <a:off x="8925615" y="3906982"/>
            <a:ext cx="26409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i="1">
                <a:latin typeface="Arial" panose="020B0604020202020204" pitchFamily="34" charset="0"/>
                <a:cs typeface="Arial" panose="020B0604020202020204" pitchFamily="34" charset="0"/>
              </a:rPr>
              <a:t>Digital </a:t>
            </a:r>
            <a:r>
              <a:rPr lang="fr-FR" sz="1200" i="1" err="1">
                <a:latin typeface="Arial" panose="020B0604020202020204" pitchFamily="34" charset="0"/>
                <a:cs typeface="Arial" panose="020B0604020202020204" pitchFamily="34" charset="0"/>
              </a:rPr>
              <a:t>workplace</a:t>
            </a:r>
            <a:r>
              <a:rPr lang="fr-FR" sz="1200" i="1">
                <a:latin typeface="Arial" panose="020B0604020202020204" pitchFamily="34" charset="0"/>
                <a:cs typeface="Arial" panose="020B0604020202020204" pitchFamily="34" charset="0"/>
              </a:rPr>
              <a:t>, dématérialisation RH, GED, Archivage, Parapheur, Signature électronique, sécurisation numérique (RGPD, etc.)</a:t>
            </a:r>
          </a:p>
        </p:txBody>
      </p:sp>
      <p:sp>
        <p:nvSpPr>
          <p:cNvPr id="219" name="ZoneTexte 218">
            <a:extLst>
              <a:ext uri="{FF2B5EF4-FFF2-40B4-BE49-F238E27FC236}">
                <a16:creationId xmlns:a16="http://schemas.microsoft.com/office/drawing/2014/main" id="{B7B2FC65-93E1-6A7C-E614-393376B0CF6B}"/>
              </a:ext>
            </a:extLst>
          </p:cNvPr>
          <p:cNvSpPr txBox="1"/>
          <p:nvPr/>
        </p:nvSpPr>
        <p:spPr>
          <a:xfrm>
            <a:off x="8910072" y="5348869"/>
            <a:ext cx="26720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i="1">
                <a:latin typeface="Arial" panose="020B0604020202020204" pitchFamily="34" charset="0"/>
                <a:cs typeface="Arial" panose="020B0604020202020204" pitchFamily="34" charset="0"/>
              </a:rPr>
              <a:t>Gestion et optimisation des dépenses énergétiques, nouveaux cas d’usages : IA, Blockchain, etc. 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936A734-EE85-A378-8411-2CE2A4BC35A3}"/>
              </a:ext>
            </a:extLst>
          </p:cNvPr>
          <p:cNvSpPr/>
          <p:nvPr/>
        </p:nvSpPr>
        <p:spPr>
          <a:xfrm>
            <a:off x="1422053" y="1105421"/>
            <a:ext cx="1662214" cy="464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Enjeux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BA4B64C2-075C-D7DF-796C-EC1CC97A1C61}"/>
              </a:ext>
            </a:extLst>
          </p:cNvPr>
          <p:cNvSpPr/>
          <p:nvPr/>
        </p:nvSpPr>
        <p:spPr>
          <a:xfrm>
            <a:off x="6026308" y="1083821"/>
            <a:ext cx="1662214" cy="464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Axes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1807A44E-F318-D597-261B-E858837E6B67}"/>
              </a:ext>
            </a:extLst>
          </p:cNvPr>
          <p:cNvSpPr/>
          <p:nvPr/>
        </p:nvSpPr>
        <p:spPr>
          <a:xfrm>
            <a:off x="9326234" y="1114921"/>
            <a:ext cx="1662214" cy="464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Cataliseurs</a:t>
            </a:r>
            <a:endParaRPr lang="fr-FR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E8DE871D-BCDE-4B0D-92EE-D6D07E0B69CF}"/>
              </a:ext>
            </a:extLst>
          </p:cNvPr>
          <p:cNvSpPr/>
          <p:nvPr/>
        </p:nvSpPr>
        <p:spPr>
          <a:xfrm>
            <a:off x="-55270" y="-38616"/>
            <a:ext cx="24625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MB+JR?</a:t>
            </a:r>
            <a:endParaRPr lang="fr-F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6" name="Oval 24">
            <a:extLst>
              <a:ext uri="{FF2B5EF4-FFF2-40B4-BE49-F238E27FC236}">
                <a16:creationId xmlns:a16="http://schemas.microsoft.com/office/drawing/2014/main" id="{E368D0B0-818B-E865-27AF-C571FC758CFB}"/>
              </a:ext>
            </a:extLst>
          </p:cNvPr>
          <p:cNvSpPr/>
          <p:nvPr/>
        </p:nvSpPr>
        <p:spPr>
          <a:xfrm>
            <a:off x="48338" y="1718295"/>
            <a:ext cx="593854" cy="503411"/>
          </a:xfrm>
          <a:prstGeom prst="ellipse">
            <a:avLst/>
          </a:prstGeom>
          <a:solidFill>
            <a:srgbClr val="FFFFFF"/>
          </a:solidFill>
          <a:ln w="57150" cap="flat">
            <a:solidFill>
              <a:schemeClr val="accent1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13716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97" name="Oval 24">
            <a:extLst>
              <a:ext uri="{FF2B5EF4-FFF2-40B4-BE49-F238E27FC236}">
                <a16:creationId xmlns:a16="http://schemas.microsoft.com/office/drawing/2014/main" id="{921D9958-559D-0E08-1D2C-2316480BA0D7}"/>
              </a:ext>
            </a:extLst>
          </p:cNvPr>
          <p:cNvSpPr/>
          <p:nvPr/>
        </p:nvSpPr>
        <p:spPr>
          <a:xfrm>
            <a:off x="34676" y="2935752"/>
            <a:ext cx="593854" cy="503411"/>
          </a:xfrm>
          <a:prstGeom prst="ellipse">
            <a:avLst/>
          </a:prstGeom>
          <a:solidFill>
            <a:srgbClr val="FFFFFF"/>
          </a:solidFill>
          <a:ln w="57150" cap="flat">
            <a:solidFill>
              <a:schemeClr val="accent1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13716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98" name="Oval 24">
            <a:extLst>
              <a:ext uri="{FF2B5EF4-FFF2-40B4-BE49-F238E27FC236}">
                <a16:creationId xmlns:a16="http://schemas.microsoft.com/office/drawing/2014/main" id="{BAE9B85E-BA4F-33A7-26D5-6870F5B5BCDD}"/>
              </a:ext>
            </a:extLst>
          </p:cNvPr>
          <p:cNvSpPr/>
          <p:nvPr/>
        </p:nvSpPr>
        <p:spPr>
          <a:xfrm>
            <a:off x="34676" y="4184350"/>
            <a:ext cx="593854" cy="503411"/>
          </a:xfrm>
          <a:prstGeom prst="ellipse">
            <a:avLst/>
          </a:prstGeom>
          <a:solidFill>
            <a:srgbClr val="FFFFFF"/>
          </a:solidFill>
          <a:ln w="57150" cap="flat">
            <a:solidFill>
              <a:schemeClr val="accent1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13716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3</a:t>
            </a:r>
          </a:p>
        </p:txBody>
      </p:sp>
      <p:sp>
        <p:nvSpPr>
          <p:cNvPr id="99" name="Oval 24">
            <a:extLst>
              <a:ext uri="{FF2B5EF4-FFF2-40B4-BE49-F238E27FC236}">
                <a16:creationId xmlns:a16="http://schemas.microsoft.com/office/drawing/2014/main" id="{1EAF32BD-6788-272B-B159-8835AFC39063}"/>
              </a:ext>
            </a:extLst>
          </p:cNvPr>
          <p:cNvSpPr/>
          <p:nvPr/>
        </p:nvSpPr>
        <p:spPr>
          <a:xfrm>
            <a:off x="23174" y="5412294"/>
            <a:ext cx="593854" cy="503411"/>
          </a:xfrm>
          <a:prstGeom prst="ellipse">
            <a:avLst/>
          </a:prstGeom>
          <a:solidFill>
            <a:srgbClr val="FFFFFF"/>
          </a:solidFill>
          <a:ln w="57150" cap="flat">
            <a:solidFill>
              <a:schemeClr val="accent1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13716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3786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 animBg="1"/>
      <p:bldP spid="98" grpId="0" animBg="1"/>
      <p:bldP spid="9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9F8FE3B-58F9-4130-9272-549BC8378B72}"/>
              </a:ext>
            </a:extLst>
          </p:cNvPr>
          <p:cNvSpPr/>
          <p:nvPr/>
        </p:nvSpPr>
        <p:spPr>
          <a:xfrm>
            <a:off x="6100" y="-38016"/>
            <a:ext cx="12192000" cy="816254"/>
          </a:xfrm>
          <a:prstGeom prst="rect">
            <a:avLst/>
          </a:prstGeom>
          <a:solidFill>
            <a:srgbClr val="2E3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031626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1EA6CD5C-F933-458C-B895-08EDC59560E8}"/>
              </a:ext>
            </a:extLst>
          </p:cNvPr>
          <p:cNvSpPr txBox="1">
            <a:spLocks/>
          </p:cNvSpPr>
          <p:nvPr/>
        </p:nvSpPr>
        <p:spPr>
          <a:xfrm>
            <a:off x="700216" y="184015"/>
            <a:ext cx="10687386" cy="41890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fr-FR" sz="1600" b="1" dirty="0">
                <a:solidFill>
                  <a:schemeClr val="bg1"/>
                </a:solidFill>
                <a:latin typeface="Verdana" pitchFamily="34" charset="0"/>
              </a:rPr>
              <a:t>TOP 20 des projets. A initier et réaliser de 2021 à 2023</a:t>
            </a:r>
            <a:endParaRPr lang="fr-FR" b="1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E4C22F79-F6C4-418C-AF51-DEEE1328E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604" y="1376887"/>
            <a:ext cx="4905125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  <a:latin typeface="Tw Cen MT" pitchFamily="34" charset="0"/>
              </a:rPr>
              <a:t>TOP 10 des projets pour les Usagers 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A57FC995-C6F9-736B-C393-78F56F0B9526}"/>
              </a:ext>
            </a:extLst>
          </p:cNvPr>
          <p:cNvSpPr txBox="1"/>
          <p:nvPr/>
        </p:nvSpPr>
        <p:spPr>
          <a:xfrm>
            <a:off x="10253697" y="3231197"/>
            <a:ext cx="1785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Optimisation et déploiement des cas d’usage actuels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371BAA3F-2D5B-0CDB-6661-3FDA94D7A120}"/>
              </a:ext>
            </a:extLst>
          </p:cNvPr>
          <p:cNvSpPr txBox="1"/>
          <p:nvPr/>
        </p:nvSpPr>
        <p:spPr>
          <a:xfrm>
            <a:off x="2664509" y="3228021"/>
            <a:ext cx="20886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Modernisation site web et des outils innovants </a:t>
            </a:r>
          </a:p>
          <a:p>
            <a:pPr algn="ctr"/>
            <a:r>
              <a:rPr lang="fr-FR" sz="1600" dirty="0"/>
              <a:t>(Chatbot, IA, …) 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1CE3FD69-E083-9875-8C18-499114FB6CD6}"/>
              </a:ext>
            </a:extLst>
          </p:cNvPr>
          <p:cNvSpPr txBox="1"/>
          <p:nvPr/>
        </p:nvSpPr>
        <p:spPr>
          <a:xfrm>
            <a:off x="147182" y="3265167"/>
            <a:ext cx="2014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Evolution Application « Aix ma ville » -  Personnalisable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94728CF0-2A7F-B0E9-41A7-10A0FAF80B2F}"/>
              </a:ext>
            </a:extLst>
          </p:cNvPr>
          <p:cNvSpPr txBox="1"/>
          <p:nvPr/>
        </p:nvSpPr>
        <p:spPr>
          <a:xfrm>
            <a:off x="150871" y="5629684"/>
            <a:ext cx="214744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Ecole Numérique – ENT</a:t>
            </a:r>
          </a:p>
          <a:p>
            <a:pPr algn="ctr"/>
            <a:r>
              <a:rPr lang="fr-FR" sz="1600" dirty="0"/>
              <a:t>amener la fibre optique dans toutes les écoles</a:t>
            </a:r>
          </a:p>
          <a:p>
            <a:pPr algn="ctr"/>
            <a:endParaRPr lang="fr-FR" sz="1400" dirty="0"/>
          </a:p>
        </p:txBody>
      </p:sp>
      <p:pic>
        <p:nvPicPr>
          <p:cNvPr id="77" name="Image 76">
            <a:extLst>
              <a:ext uri="{FF2B5EF4-FFF2-40B4-BE49-F238E27FC236}">
                <a16:creationId xmlns:a16="http://schemas.microsoft.com/office/drawing/2014/main" id="{7FB8C238-9551-C2E8-136B-6168ED99C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115" y="2322312"/>
            <a:ext cx="1523166" cy="794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92B3DEC3-FF61-DDAC-3FDE-110E4D4C11E9}"/>
              </a:ext>
            </a:extLst>
          </p:cNvPr>
          <p:cNvSpPr txBox="1"/>
          <p:nvPr/>
        </p:nvSpPr>
        <p:spPr>
          <a:xfrm>
            <a:off x="5402802" y="3165026"/>
            <a:ext cx="1835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Parcours numériques Culture et sport</a:t>
            </a:r>
          </a:p>
        </p:txBody>
      </p:sp>
      <p:pic>
        <p:nvPicPr>
          <p:cNvPr id="79" name="Image 78">
            <a:extLst>
              <a:ext uri="{FF2B5EF4-FFF2-40B4-BE49-F238E27FC236}">
                <a16:creationId xmlns:a16="http://schemas.microsoft.com/office/drawing/2014/main" id="{0B76AD9E-B2CC-4B28-CD5A-E5EA4EDAF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7161" y="2214592"/>
            <a:ext cx="522851" cy="511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0" name="Image 79">
            <a:extLst>
              <a:ext uri="{FF2B5EF4-FFF2-40B4-BE49-F238E27FC236}">
                <a16:creationId xmlns:a16="http://schemas.microsoft.com/office/drawing/2014/main" id="{9A5419B4-F7A8-DEBB-D6EF-C4918D9A2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983" y="2237154"/>
            <a:ext cx="726721" cy="839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1" name="ZoneTexte 80">
            <a:extLst>
              <a:ext uri="{FF2B5EF4-FFF2-40B4-BE49-F238E27FC236}">
                <a16:creationId xmlns:a16="http://schemas.microsoft.com/office/drawing/2014/main" id="{0A80B085-50E3-4695-3F36-BCFBCDC16606}"/>
              </a:ext>
            </a:extLst>
          </p:cNvPr>
          <p:cNvSpPr txBox="1"/>
          <p:nvPr/>
        </p:nvSpPr>
        <p:spPr>
          <a:xfrm>
            <a:off x="7745156" y="3223303"/>
            <a:ext cx="18239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Nouveaux cas </a:t>
            </a:r>
          </a:p>
          <a:p>
            <a:pPr algn="ctr"/>
            <a:r>
              <a:rPr lang="fr-FR" sz="1400" dirty="0"/>
              <a:t>d’usage </a:t>
            </a:r>
          </a:p>
          <a:p>
            <a:pPr algn="ctr"/>
            <a:r>
              <a:rPr lang="fr-FR" sz="1400" dirty="0"/>
              <a:t> Safe, mobilité, développement durable</a:t>
            </a:r>
          </a:p>
        </p:txBody>
      </p:sp>
      <p:pic>
        <p:nvPicPr>
          <p:cNvPr id="82" name="Picture 2">
            <a:extLst>
              <a:ext uri="{FF2B5EF4-FFF2-40B4-BE49-F238E27FC236}">
                <a16:creationId xmlns:a16="http://schemas.microsoft.com/office/drawing/2014/main" id="{6CDB043B-A439-91A9-18C1-26B56F5FE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28" y="2583968"/>
            <a:ext cx="546262" cy="55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3" name="object 14">
            <a:extLst>
              <a:ext uri="{FF2B5EF4-FFF2-40B4-BE49-F238E27FC236}">
                <a16:creationId xmlns:a16="http://schemas.microsoft.com/office/drawing/2014/main" id="{834715E9-582A-85DE-2FD8-783C34BF0A52}"/>
              </a:ext>
            </a:extLst>
          </p:cNvPr>
          <p:cNvGrpSpPr/>
          <p:nvPr/>
        </p:nvGrpSpPr>
        <p:grpSpPr>
          <a:xfrm>
            <a:off x="7956417" y="2120919"/>
            <a:ext cx="1412825" cy="868179"/>
            <a:chOff x="2398768" y="4949560"/>
            <a:chExt cx="2744470" cy="1517650"/>
          </a:xfrm>
        </p:grpSpPr>
        <p:sp>
          <p:nvSpPr>
            <p:cNvPr id="85" name="object 15">
              <a:extLst>
                <a:ext uri="{FF2B5EF4-FFF2-40B4-BE49-F238E27FC236}">
                  <a16:creationId xmlns:a16="http://schemas.microsoft.com/office/drawing/2014/main" id="{0C765743-214C-BE1B-AA7F-1452F4119A55}"/>
                </a:ext>
              </a:extLst>
            </p:cNvPr>
            <p:cNvSpPr/>
            <p:nvPr/>
          </p:nvSpPr>
          <p:spPr>
            <a:xfrm>
              <a:off x="2398763" y="4949570"/>
              <a:ext cx="2744470" cy="1516380"/>
            </a:xfrm>
            <a:custGeom>
              <a:avLst/>
              <a:gdLst/>
              <a:ahLst/>
              <a:cxnLst/>
              <a:rect l="l" t="t" r="r" b="b"/>
              <a:pathLst>
                <a:path w="2744470" h="1516379">
                  <a:moveTo>
                    <a:pt x="264375" y="959866"/>
                  </a:moveTo>
                  <a:lnTo>
                    <a:pt x="264007" y="955979"/>
                  </a:lnTo>
                  <a:lnTo>
                    <a:pt x="219316" y="919073"/>
                  </a:lnTo>
                  <a:lnTo>
                    <a:pt x="216014" y="919073"/>
                  </a:lnTo>
                  <a:lnTo>
                    <a:pt x="177876" y="950582"/>
                  </a:lnTo>
                  <a:lnTo>
                    <a:pt x="139750" y="919073"/>
                  </a:lnTo>
                  <a:lnTo>
                    <a:pt x="136461" y="919073"/>
                  </a:lnTo>
                  <a:lnTo>
                    <a:pt x="98323" y="950582"/>
                  </a:lnTo>
                  <a:lnTo>
                    <a:pt x="59867" y="918794"/>
                  </a:lnTo>
                  <a:lnTo>
                    <a:pt x="55981" y="919162"/>
                  </a:lnTo>
                  <a:lnTo>
                    <a:pt x="51650" y="924407"/>
                  </a:lnTo>
                  <a:lnTo>
                    <a:pt x="52019" y="928293"/>
                  </a:lnTo>
                  <a:lnTo>
                    <a:pt x="96672" y="965187"/>
                  </a:lnTo>
                  <a:lnTo>
                    <a:pt x="99974" y="965187"/>
                  </a:lnTo>
                  <a:lnTo>
                    <a:pt x="138099" y="933691"/>
                  </a:lnTo>
                  <a:lnTo>
                    <a:pt x="176225" y="965187"/>
                  </a:lnTo>
                  <a:lnTo>
                    <a:pt x="179514" y="965187"/>
                  </a:lnTo>
                  <a:lnTo>
                    <a:pt x="217665" y="933691"/>
                  </a:lnTo>
                  <a:lnTo>
                    <a:pt x="254685" y="964260"/>
                  </a:lnTo>
                  <a:lnTo>
                    <a:pt x="256070" y="964717"/>
                  </a:lnTo>
                  <a:lnTo>
                    <a:pt x="259232" y="964717"/>
                  </a:lnTo>
                  <a:lnTo>
                    <a:pt x="260997" y="963955"/>
                  </a:lnTo>
                  <a:lnTo>
                    <a:pt x="264375" y="959866"/>
                  </a:lnTo>
                  <a:close/>
                </a:path>
                <a:path w="2744470" h="1516379">
                  <a:moveTo>
                    <a:pt x="1063307" y="2984"/>
                  </a:moveTo>
                  <a:lnTo>
                    <a:pt x="1060323" y="0"/>
                  </a:lnTo>
                  <a:lnTo>
                    <a:pt x="1052957" y="0"/>
                  </a:lnTo>
                  <a:lnTo>
                    <a:pt x="1049972" y="2984"/>
                  </a:lnTo>
                  <a:lnTo>
                    <a:pt x="1049972" y="10337"/>
                  </a:lnTo>
                  <a:lnTo>
                    <a:pt x="1052957" y="13335"/>
                  </a:lnTo>
                  <a:lnTo>
                    <a:pt x="1060323" y="13335"/>
                  </a:lnTo>
                  <a:lnTo>
                    <a:pt x="1063307" y="10337"/>
                  </a:lnTo>
                  <a:lnTo>
                    <a:pt x="1063307" y="2984"/>
                  </a:lnTo>
                  <a:close/>
                </a:path>
                <a:path w="2744470" h="1516379">
                  <a:moveTo>
                    <a:pt x="1445437" y="412648"/>
                  </a:moveTo>
                  <a:lnTo>
                    <a:pt x="1441805" y="409016"/>
                  </a:lnTo>
                  <a:lnTo>
                    <a:pt x="1432877" y="409016"/>
                  </a:lnTo>
                  <a:lnTo>
                    <a:pt x="1429245" y="412648"/>
                  </a:lnTo>
                  <a:lnTo>
                    <a:pt x="1429245" y="421576"/>
                  </a:lnTo>
                  <a:lnTo>
                    <a:pt x="1432877" y="425208"/>
                  </a:lnTo>
                  <a:lnTo>
                    <a:pt x="1441805" y="425208"/>
                  </a:lnTo>
                  <a:lnTo>
                    <a:pt x="1445437" y="421576"/>
                  </a:lnTo>
                  <a:lnTo>
                    <a:pt x="1445437" y="412648"/>
                  </a:lnTo>
                  <a:close/>
                </a:path>
                <a:path w="2744470" h="1516379">
                  <a:moveTo>
                    <a:pt x="1851825" y="588721"/>
                  </a:moveTo>
                  <a:lnTo>
                    <a:pt x="1848840" y="585736"/>
                  </a:lnTo>
                  <a:lnTo>
                    <a:pt x="1841487" y="585736"/>
                  </a:lnTo>
                  <a:lnTo>
                    <a:pt x="1838502" y="588721"/>
                  </a:lnTo>
                  <a:lnTo>
                    <a:pt x="1838502" y="596061"/>
                  </a:lnTo>
                  <a:lnTo>
                    <a:pt x="1841487" y="599059"/>
                  </a:lnTo>
                  <a:lnTo>
                    <a:pt x="1848840" y="599059"/>
                  </a:lnTo>
                  <a:lnTo>
                    <a:pt x="1851825" y="596061"/>
                  </a:lnTo>
                  <a:lnTo>
                    <a:pt x="1851825" y="588721"/>
                  </a:lnTo>
                  <a:close/>
                </a:path>
                <a:path w="2744470" h="1516379">
                  <a:moveTo>
                    <a:pt x="2367394" y="496468"/>
                  </a:moveTo>
                  <a:lnTo>
                    <a:pt x="2363012" y="492086"/>
                  </a:lnTo>
                  <a:lnTo>
                    <a:pt x="2352243" y="492086"/>
                  </a:lnTo>
                  <a:lnTo>
                    <a:pt x="2347874" y="496468"/>
                  </a:lnTo>
                  <a:lnTo>
                    <a:pt x="2347874" y="507238"/>
                  </a:lnTo>
                  <a:lnTo>
                    <a:pt x="2352243" y="511606"/>
                  </a:lnTo>
                  <a:lnTo>
                    <a:pt x="2363012" y="511606"/>
                  </a:lnTo>
                  <a:lnTo>
                    <a:pt x="2367394" y="507238"/>
                  </a:lnTo>
                  <a:lnTo>
                    <a:pt x="2367394" y="496468"/>
                  </a:lnTo>
                  <a:close/>
                </a:path>
                <a:path w="2744470" h="1516379">
                  <a:moveTo>
                    <a:pt x="2620175" y="1073277"/>
                  </a:moveTo>
                  <a:lnTo>
                    <a:pt x="2617190" y="1070292"/>
                  </a:lnTo>
                  <a:lnTo>
                    <a:pt x="2609837" y="1070292"/>
                  </a:lnTo>
                  <a:lnTo>
                    <a:pt x="2606852" y="1073277"/>
                  </a:lnTo>
                  <a:lnTo>
                    <a:pt x="2606852" y="1080630"/>
                  </a:lnTo>
                  <a:lnTo>
                    <a:pt x="2609837" y="1083627"/>
                  </a:lnTo>
                  <a:lnTo>
                    <a:pt x="2617190" y="1083627"/>
                  </a:lnTo>
                  <a:lnTo>
                    <a:pt x="2620175" y="1080630"/>
                  </a:lnTo>
                  <a:lnTo>
                    <a:pt x="2620175" y="1073277"/>
                  </a:lnTo>
                  <a:close/>
                </a:path>
                <a:path w="2744470" h="1516379">
                  <a:moveTo>
                    <a:pt x="2638983" y="219646"/>
                  </a:moveTo>
                  <a:lnTo>
                    <a:pt x="2638602" y="215773"/>
                  </a:lnTo>
                  <a:lnTo>
                    <a:pt x="2593911" y="178866"/>
                  </a:lnTo>
                  <a:lnTo>
                    <a:pt x="2590622" y="178866"/>
                  </a:lnTo>
                  <a:lnTo>
                    <a:pt x="2552471" y="210375"/>
                  </a:lnTo>
                  <a:lnTo>
                    <a:pt x="2514358" y="178866"/>
                  </a:lnTo>
                  <a:lnTo>
                    <a:pt x="2511069" y="178866"/>
                  </a:lnTo>
                  <a:lnTo>
                    <a:pt x="2472931" y="210375"/>
                  </a:lnTo>
                  <a:lnTo>
                    <a:pt x="2434475" y="178587"/>
                  </a:lnTo>
                  <a:lnTo>
                    <a:pt x="2430589" y="178955"/>
                  </a:lnTo>
                  <a:lnTo>
                    <a:pt x="2426258" y="184200"/>
                  </a:lnTo>
                  <a:lnTo>
                    <a:pt x="2426639" y="188087"/>
                  </a:lnTo>
                  <a:lnTo>
                    <a:pt x="2471293" y="224980"/>
                  </a:lnTo>
                  <a:lnTo>
                    <a:pt x="2474582" y="224980"/>
                  </a:lnTo>
                  <a:lnTo>
                    <a:pt x="2512707" y="193484"/>
                  </a:lnTo>
                  <a:lnTo>
                    <a:pt x="2550833" y="224980"/>
                  </a:lnTo>
                  <a:lnTo>
                    <a:pt x="2554109" y="224980"/>
                  </a:lnTo>
                  <a:lnTo>
                    <a:pt x="2592273" y="193484"/>
                  </a:lnTo>
                  <a:lnTo>
                    <a:pt x="2629281" y="224053"/>
                  </a:lnTo>
                  <a:lnTo>
                    <a:pt x="2630678" y="224510"/>
                  </a:lnTo>
                  <a:lnTo>
                    <a:pt x="2633827" y="224510"/>
                  </a:lnTo>
                  <a:lnTo>
                    <a:pt x="2635593" y="223748"/>
                  </a:lnTo>
                  <a:lnTo>
                    <a:pt x="2638983" y="219646"/>
                  </a:lnTo>
                  <a:close/>
                </a:path>
                <a:path w="2744470" h="1516379">
                  <a:moveTo>
                    <a:pt x="2744457" y="1506588"/>
                  </a:moveTo>
                  <a:lnTo>
                    <a:pt x="2741701" y="1503832"/>
                  </a:lnTo>
                  <a:lnTo>
                    <a:pt x="2755" y="1503832"/>
                  </a:lnTo>
                  <a:lnTo>
                    <a:pt x="0" y="1506588"/>
                  </a:lnTo>
                  <a:lnTo>
                    <a:pt x="0" y="1513382"/>
                  </a:lnTo>
                  <a:lnTo>
                    <a:pt x="2755" y="1516151"/>
                  </a:lnTo>
                  <a:lnTo>
                    <a:pt x="2741701" y="1516151"/>
                  </a:lnTo>
                  <a:lnTo>
                    <a:pt x="2744457" y="1513382"/>
                  </a:lnTo>
                  <a:lnTo>
                    <a:pt x="2744457" y="1506588"/>
                  </a:lnTo>
                  <a:close/>
                </a:path>
              </a:pathLst>
            </a:custGeom>
            <a:solidFill>
              <a:srgbClr val="BBD03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86" name="object 16">
              <a:extLst>
                <a:ext uri="{FF2B5EF4-FFF2-40B4-BE49-F238E27FC236}">
                  <a16:creationId xmlns:a16="http://schemas.microsoft.com/office/drawing/2014/main" id="{98978484-59B0-D310-E23A-9575E1A513F2}"/>
                </a:ext>
              </a:extLst>
            </p:cNvPr>
            <p:cNvSpPr/>
            <p:nvPr/>
          </p:nvSpPr>
          <p:spPr>
            <a:xfrm>
              <a:off x="3749610" y="5050637"/>
              <a:ext cx="217573" cy="103289"/>
            </a:xfrm>
            <a:prstGeom prst="rect">
              <a:avLst/>
            </a:prstGeom>
            <a:blipFill>
              <a:blip r:embed="rId7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87" name="object 17">
              <a:extLst>
                <a:ext uri="{FF2B5EF4-FFF2-40B4-BE49-F238E27FC236}">
                  <a16:creationId xmlns:a16="http://schemas.microsoft.com/office/drawing/2014/main" id="{B2052CB6-0C81-915C-61E2-F4E27CA3DBB4}"/>
                </a:ext>
              </a:extLst>
            </p:cNvPr>
            <p:cNvSpPr/>
            <p:nvPr/>
          </p:nvSpPr>
          <p:spPr>
            <a:xfrm>
              <a:off x="2654241" y="5346616"/>
              <a:ext cx="234511" cy="110952"/>
            </a:xfrm>
            <a:prstGeom prst="rect">
              <a:avLst/>
            </a:prstGeom>
            <a:blipFill>
              <a:blip r:embed="rId8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00" name="object 18">
              <a:extLst>
                <a:ext uri="{FF2B5EF4-FFF2-40B4-BE49-F238E27FC236}">
                  <a16:creationId xmlns:a16="http://schemas.microsoft.com/office/drawing/2014/main" id="{6508D813-88E3-28E3-2D0C-89DE1748228F}"/>
                </a:ext>
              </a:extLst>
            </p:cNvPr>
            <p:cNvSpPr/>
            <p:nvPr/>
          </p:nvSpPr>
          <p:spPr>
            <a:xfrm>
              <a:off x="2596756" y="5837529"/>
              <a:ext cx="2137410" cy="332105"/>
            </a:xfrm>
            <a:custGeom>
              <a:avLst/>
              <a:gdLst/>
              <a:ahLst/>
              <a:cxnLst/>
              <a:rect l="l" t="t" r="r" b="b"/>
              <a:pathLst>
                <a:path w="2137410" h="332104">
                  <a:moveTo>
                    <a:pt x="27101" y="310388"/>
                  </a:moveTo>
                  <a:lnTo>
                    <a:pt x="24345" y="307619"/>
                  </a:lnTo>
                  <a:lnTo>
                    <a:pt x="19697" y="307619"/>
                  </a:lnTo>
                  <a:lnTo>
                    <a:pt x="19697" y="302983"/>
                  </a:lnTo>
                  <a:lnTo>
                    <a:pt x="16941" y="300228"/>
                  </a:lnTo>
                  <a:lnTo>
                    <a:pt x="10147" y="300228"/>
                  </a:lnTo>
                  <a:lnTo>
                    <a:pt x="7378" y="302983"/>
                  </a:lnTo>
                  <a:lnTo>
                    <a:pt x="7378" y="307619"/>
                  </a:lnTo>
                  <a:lnTo>
                    <a:pt x="2755" y="307619"/>
                  </a:lnTo>
                  <a:lnTo>
                    <a:pt x="0" y="310388"/>
                  </a:lnTo>
                  <a:lnTo>
                    <a:pt x="0" y="317182"/>
                  </a:lnTo>
                  <a:lnTo>
                    <a:pt x="2755" y="319938"/>
                  </a:lnTo>
                  <a:lnTo>
                    <a:pt x="7378" y="319938"/>
                  </a:lnTo>
                  <a:lnTo>
                    <a:pt x="7378" y="324573"/>
                  </a:lnTo>
                  <a:lnTo>
                    <a:pt x="10147" y="327329"/>
                  </a:lnTo>
                  <a:lnTo>
                    <a:pt x="16941" y="327329"/>
                  </a:lnTo>
                  <a:lnTo>
                    <a:pt x="19697" y="324573"/>
                  </a:lnTo>
                  <a:lnTo>
                    <a:pt x="19697" y="319938"/>
                  </a:lnTo>
                  <a:lnTo>
                    <a:pt x="24345" y="319938"/>
                  </a:lnTo>
                  <a:lnTo>
                    <a:pt x="27101" y="317182"/>
                  </a:lnTo>
                  <a:lnTo>
                    <a:pt x="27101" y="310388"/>
                  </a:lnTo>
                  <a:close/>
                </a:path>
                <a:path w="2137410" h="332104">
                  <a:moveTo>
                    <a:pt x="299389" y="121208"/>
                  </a:moveTo>
                  <a:lnTo>
                    <a:pt x="296633" y="118452"/>
                  </a:lnTo>
                  <a:lnTo>
                    <a:pt x="291998" y="118452"/>
                  </a:lnTo>
                  <a:lnTo>
                    <a:pt x="291998" y="113817"/>
                  </a:lnTo>
                  <a:lnTo>
                    <a:pt x="289229" y="111061"/>
                  </a:lnTo>
                  <a:lnTo>
                    <a:pt x="282435" y="111061"/>
                  </a:lnTo>
                  <a:lnTo>
                    <a:pt x="279679" y="113817"/>
                  </a:lnTo>
                  <a:lnTo>
                    <a:pt x="279679" y="118452"/>
                  </a:lnTo>
                  <a:lnTo>
                    <a:pt x="275043" y="118452"/>
                  </a:lnTo>
                  <a:lnTo>
                    <a:pt x="272288" y="121208"/>
                  </a:lnTo>
                  <a:lnTo>
                    <a:pt x="272288" y="128003"/>
                  </a:lnTo>
                  <a:lnTo>
                    <a:pt x="275043" y="130771"/>
                  </a:lnTo>
                  <a:lnTo>
                    <a:pt x="279679" y="130771"/>
                  </a:lnTo>
                  <a:lnTo>
                    <a:pt x="279679" y="135420"/>
                  </a:lnTo>
                  <a:lnTo>
                    <a:pt x="282435" y="138163"/>
                  </a:lnTo>
                  <a:lnTo>
                    <a:pt x="289229" y="138163"/>
                  </a:lnTo>
                  <a:lnTo>
                    <a:pt x="291998" y="135420"/>
                  </a:lnTo>
                  <a:lnTo>
                    <a:pt x="291998" y="130771"/>
                  </a:lnTo>
                  <a:lnTo>
                    <a:pt x="296633" y="130771"/>
                  </a:lnTo>
                  <a:lnTo>
                    <a:pt x="299389" y="128003"/>
                  </a:lnTo>
                  <a:lnTo>
                    <a:pt x="299389" y="121208"/>
                  </a:lnTo>
                  <a:close/>
                </a:path>
                <a:path w="2137410" h="332104">
                  <a:moveTo>
                    <a:pt x="769124" y="14757"/>
                  </a:moveTo>
                  <a:lnTo>
                    <a:pt x="766368" y="12001"/>
                  </a:lnTo>
                  <a:lnTo>
                    <a:pt x="757123" y="12001"/>
                  </a:lnTo>
                  <a:lnTo>
                    <a:pt x="757123" y="2755"/>
                  </a:lnTo>
                  <a:lnTo>
                    <a:pt x="754367" y="0"/>
                  </a:lnTo>
                  <a:lnTo>
                    <a:pt x="747560" y="0"/>
                  </a:lnTo>
                  <a:lnTo>
                    <a:pt x="744804" y="2755"/>
                  </a:lnTo>
                  <a:lnTo>
                    <a:pt x="744804" y="12001"/>
                  </a:lnTo>
                  <a:lnTo>
                    <a:pt x="735558" y="12001"/>
                  </a:lnTo>
                  <a:lnTo>
                    <a:pt x="732802" y="14757"/>
                  </a:lnTo>
                  <a:lnTo>
                    <a:pt x="732802" y="21551"/>
                  </a:lnTo>
                  <a:lnTo>
                    <a:pt x="735558" y="24320"/>
                  </a:lnTo>
                  <a:lnTo>
                    <a:pt x="744804" y="24320"/>
                  </a:lnTo>
                  <a:lnTo>
                    <a:pt x="744804" y="33566"/>
                  </a:lnTo>
                  <a:lnTo>
                    <a:pt x="747560" y="36322"/>
                  </a:lnTo>
                  <a:lnTo>
                    <a:pt x="754367" y="36322"/>
                  </a:lnTo>
                  <a:lnTo>
                    <a:pt x="757123" y="33566"/>
                  </a:lnTo>
                  <a:lnTo>
                    <a:pt x="757123" y="24320"/>
                  </a:lnTo>
                  <a:lnTo>
                    <a:pt x="766368" y="24320"/>
                  </a:lnTo>
                  <a:lnTo>
                    <a:pt x="769124" y="21551"/>
                  </a:lnTo>
                  <a:lnTo>
                    <a:pt x="769124" y="14757"/>
                  </a:lnTo>
                  <a:close/>
                </a:path>
                <a:path w="2137410" h="332104">
                  <a:moveTo>
                    <a:pt x="1266977" y="152361"/>
                  </a:moveTo>
                  <a:lnTo>
                    <a:pt x="1264221" y="149606"/>
                  </a:lnTo>
                  <a:lnTo>
                    <a:pt x="1259586" y="149606"/>
                  </a:lnTo>
                  <a:lnTo>
                    <a:pt x="1259586" y="144957"/>
                  </a:lnTo>
                  <a:lnTo>
                    <a:pt x="1256817" y="142214"/>
                  </a:lnTo>
                  <a:lnTo>
                    <a:pt x="1250022" y="142214"/>
                  </a:lnTo>
                  <a:lnTo>
                    <a:pt x="1247254" y="144957"/>
                  </a:lnTo>
                  <a:lnTo>
                    <a:pt x="1247254" y="149606"/>
                  </a:lnTo>
                  <a:lnTo>
                    <a:pt x="1242631" y="149606"/>
                  </a:lnTo>
                  <a:lnTo>
                    <a:pt x="1239875" y="152361"/>
                  </a:lnTo>
                  <a:lnTo>
                    <a:pt x="1239875" y="159169"/>
                  </a:lnTo>
                  <a:lnTo>
                    <a:pt x="1242631" y="161912"/>
                  </a:lnTo>
                  <a:lnTo>
                    <a:pt x="1247254" y="161912"/>
                  </a:lnTo>
                  <a:lnTo>
                    <a:pt x="1247254" y="166560"/>
                  </a:lnTo>
                  <a:lnTo>
                    <a:pt x="1250022" y="169316"/>
                  </a:lnTo>
                  <a:lnTo>
                    <a:pt x="1256817" y="169316"/>
                  </a:lnTo>
                  <a:lnTo>
                    <a:pt x="1259586" y="166560"/>
                  </a:lnTo>
                  <a:lnTo>
                    <a:pt x="1259586" y="161912"/>
                  </a:lnTo>
                  <a:lnTo>
                    <a:pt x="1264221" y="161912"/>
                  </a:lnTo>
                  <a:lnTo>
                    <a:pt x="1266977" y="159169"/>
                  </a:lnTo>
                  <a:lnTo>
                    <a:pt x="1266977" y="152361"/>
                  </a:lnTo>
                  <a:close/>
                </a:path>
                <a:path w="2137410" h="332104">
                  <a:moveTo>
                    <a:pt x="1717789" y="309968"/>
                  </a:moveTo>
                  <a:lnTo>
                    <a:pt x="1715033" y="307225"/>
                  </a:lnTo>
                  <a:lnTo>
                    <a:pt x="1705787" y="307225"/>
                  </a:lnTo>
                  <a:lnTo>
                    <a:pt x="1705787" y="297967"/>
                  </a:lnTo>
                  <a:lnTo>
                    <a:pt x="1703031" y="295211"/>
                  </a:lnTo>
                  <a:lnTo>
                    <a:pt x="1696237" y="295211"/>
                  </a:lnTo>
                  <a:lnTo>
                    <a:pt x="1693468" y="297967"/>
                  </a:lnTo>
                  <a:lnTo>
                    <a:pt x="1693468" y="307225"/>
                  </a:lnTo>
                  <a:lnTo>
                    <a:pt x="1684223" y="307225"/>
                  </a:lnTo>
                  <a:lnTo>
                    <a:pt x="1681467" y="309968"/>
                  </a:lnTo>
                  <a:lnTo>
                    <a:pt x="1681467" y="316776"/>
                  </a:lnTo>
                  <a:lnTo>
                    <a:pt x="1684223" y="319532"/>
                  </a:lnTo>
                  <a:lnTo>
                    <a:pt x="1693468" y="319532"/>
                  </a:lnTo>
                  <a:lnTo>
                    <a:pt x="1693468" y="328777"/>
                  </a:lnTo>
                  <a:lnTo>
                    <a:pt x="1696237" y="331533"/>
                  </a:lnTo>
                  <a:lnTo>
                    <a:pt x="1703031" y="331533"/>
                  </a:lnTo>
                  <a:lnTo>
                    <a:pt x="1705787" y="328777"/>
                  </a:lnTo>
                  <a:lnTo>
                    <a:pt x="1705787" y="319532"/>
                  </a:lnTo>
                  <a:lnTo>
                    <a:pt x="1715033" y="319532"/>
                  </a:lnTo>
                  <a:lnTo>
                    <a:pt x="1717789" y="316776"/>
                  </a:lnTo>
                  <a:lnTo>
                    <a:pt x="1717789" y="309968"/>
                  </a:lnTo>
                  <a:close/>
                </a:path>
                <a:path w="2137410" h="332104">
                  <a:moveTo>
                    <a:pt x="2136978" y="121208"/>
                  </a:moveTo>
                  <a:lnTo>
                    <a:pt x="2134222" y="118440"/>
                  </a:lnTo>
                  <a:lnTo>
                    <a:pt x="2129586" y="118440"/>
                  </a:lnTo>
                  <a:lnTo>
                    <a:pt x="2129586" y="113804"/>
                  </a:lnTo>
                  <a:lnTo>
                    <a:pt x="2126818" y="111048"/>
                  </a:lnTo>
                  <a:lnTo>
                    <a:pt x="2120023" y="111048"/>
                  </a:lnTo>
                  <a:lnTo>
                    <a:pt x="2117255" y="113804"/>
                  </a:lnTo>
                  <a:lnTo>
                    <a:pt x="2117255" y="118440"/>
                  </a:lnTo>
                  <a:lnTo>
                    <a:pt x="2112632" y="118440"/>
                  </a:lnTo>
                  <a:lnTo>
                    <a:pt x="2109876" y="121208"/>
                  </a:lnTo>
                  <a:lnTo>
                    <a:pt x="2109876" y="128003"/>
                  </a:lnTo>
                  <a:lnTo>
                    <a:pt x="2112632" y="130759"/>
                  </a:lnTo>
                  <a:lnTo>
                    <a:pt x="2117255" y="130759"/>
                  </a:lnTo>
                  <a:lnTo>
                    <a:pt x="2117255" y="135394"/>
                  </a:lnTo>
                  <a:lnTo>
                    <a:pt x="2120023" y="138150"/>
                  </a:lnTo>
                  <a:lnTo>
                    <a:pt x="2126818" y="138150"/>
                  </a:lnTo>
                  <a:lnTo>
                    <a:pt x="2129586" y="135394"/>
                  </a:lnTo>
                  <a:lnTo>
                    <a:pt x="2129586" y="130759"/>
                  </a:lnTo>
                  <a:lnTo>
                    <a:pt x="2134222" y="130759"/>
                  </a:lnTo>
                  <a:lnTo>
                    <a:pt x="2136978" y="128003"/>
                  </a:lnTo>
                  <a:lnTo>
                    <a:pt x="2136978" y="121208"/>
                  </a:lnTo>
                  <a:close/>
                </a:path>
              </a:pathLst>
            </a:custGeom>
            <a:solidFill>
              <a:srgbClr val="BBD03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02" name="object 19">
              <a:extLst>
                <a:ext uri="{FF2B5EF4-FFF2-40B4-BE49-F238E27FC236}">
                  <a16:creationId xmlns:a16="http://schemas.microsoft.com/office/drawing/2014/main" id="{36079C7B-0F22-8B05-5774-2C0710F140C3}"/>
                </a:ext>
              </a:extLst>
            </p:cNvPr>
            <p:cNvSpPr/>
            <p:nvPr/>
          </p:nvSpPr>
          <p:spPr>
            <a:xfrm>
              <a:off x="4237060" y="6290723"/>
              <a:ext cx="133781" cy="169722"/>
            </a:xfrm>
            <a:prstGeom prst="rect">
              <a:avLst/>
            </a:prstGeom>
            <a:blipFill>
              <a:blip r:embed="rId9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03" name="object 20">
              <a:extLst>
                <a:ext uri="{FF2B5EF4-FFF2-40B4-BE49-F238E27FC236}">
                  <a16:creationId xmlns:a16="http://schemas.microsoft.com/office/drawing/2014/main" id="{27A5ABCB-5C43-39E5-5EB8-8857D6056103}"/>
                </a:ext>
              </a:extLst>
            </p:cNvPr>
            <p:cNvSpPr/>
            <p:nvPr/>
          </p:nvSpPr>
          <p:spPr>
            <a:xfrm>
              <a:off x="5025825" y="6370817"/>
              <a:ext cx="77990" cy="94703"/>
            </a:xfrm>
            <a:prstGeom prst="rect">
              <a:avLst/>
            </a:prstGeom>
            <a:blipFill>
              <a:blip r:embed="rId10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04" name="object 21">
              <a:extLst>
                <a:ext uri="{FF2B5EF4-FFF2-40B4-BE49-F238E27FC236}">
                  <a16:creationId xmlns:a16="http://schemas.microsoft.com/office/drawing/2014/main" id="{9CAB5B4D-91AE-4212-B294-99933C633CE7}"/>
                </a:ext>
              </a:extLst>
            </p:cNvPr>
            <p:cNvSpPr/>
            <p:nvPr/>
          </p:nvSpPr>
          <p:spPr>
            <a:xfrm>
              <a:off x="3873093" y="4992534"/>
              <a:ext cx="779780" cy="1473835"/>
            </a:xfrm>
            <a:custGeom>
              <a:avLst/>
              <a:gdLst/>
              <a:ahLst/>
              <a:cxnLst/>
              <a:rect l="l" t="t" r="r" b="b"/>
              <a:pathLst>
                <a:path w="779779" h="1473835">
                  <a:moveTo>
                    <a:pt x="32296" y="1285163"/>
                  </a:moveTo>
                  <a:lnTo>
                    <a:pt x="29540" y="1282407"/>
                  </a:lnTo>
                  <a:lnTo>
                    <a:pt x="22733" y="1282407"/>
                  </a:lnTo>
                  <a:lnTo>
                    <a:pt x="19977" y="1285163"/>
                  </a:lnTo>
                  <a:lnTo>
                    <a:pt x="19977" y="1308595"/>
                  </a:lnTo>
                  <a:lnTo>
                    <a:pt x="22733" y="1311351"/>
                  </a:lnTo>
                  <a:lnTo>
                    <a:pt x="29540" y="1311351"/>
                  </a:lnTo>
                  <a:lnTo>
                    <a:pt x="32296" y="1308595"/>
                  </a:lnTo>
                  <a:lnTo>
                    <a:pt x="32296" y="1285163"/>
                  </a:lnTo>
                  <a:close/>
                </a:path>
                <a:path w="779779" h="1473835">
                  <a:moveTo>
                    <a:pt x="32296" y="1144130"/>
                  </a:moveTo>
                  <a:lnTo>
                    <a:pt x="29540" y="1141361"/>
                  </a:lnTo>
                  <a:lnTo>
                    <a:pt x="22733" y="1141361"/>
                  </a:lnTo>
                  <a:lnTo>
                    <a:pt x="19977" y="1144130"/>
                  </a:lnTo>
                  <a:lnTo>
                    <a:pt x="19977" y="1167549"/>
                  </a:lnTo>
                  <a:lnTo>
                    <a:pt x="22733" y="1170305"/>
                  </a:lnTo>
                  <a:lnTo>
                    <a:pt x="29540" y="1170305"/>
                  </a:lnTo>
                  <a:lnTo>
                    <a:pt x="32296" y="1167549"/>
                  </a:lnTo>
                  <a:lnTo>
                    <a:pt x="32296" y="1144130"/>
                  </a:lnTo>
                  <a:close/>
                </a:path>
                <a:path w="779779" h="1473835">
                  <a:moveTo>
                    <a:pt x="53581" y="1285163"/>
                  </a:moveTo>
                  <a:lnTo>
                    <a:pt x="50825" y="1282407"/>
                  </a:lnTo>
                  <a:lnTo>
                    <a:pt x="44030" y="1282407"/>
                  </a:lnTo>
                  <a:lnTo>
                    <a:pt x="41262" y="1285163"/>
                  </a:lnTo>
                  <a:lnTo>
                    <a:pt x="41262" y="1308595"/>
                  </a:lnTo>
                  <a:lnTo>
                    <a:pt x="44030" y="1311351"/>
                  </a:lnTo>
                  <a:lnTo>
                    <a:pt x="50825" y="1311351"/>
                  </a:lnTo>
                  <a:lnTo>
                    <a:pt x="53581" y="1308595"/>
                  </a:lnTo>
                  <a:lnTo>
                    <a:pt x="53581" y="1285163"/>
                  </a:lnTo>
                  <a:close/>
                </a:path>
                <a:path w="779779" h="1473835">
                  <a:moveTo>
                    <a:pt x="53581" y="1144130"/>
                  </a:moveTo>
                  <a:lnTo>
                    <a:pt x="50825" y="1141361"/>
                  </a:lnTo>
                  <a:lnTo>
                    <a:pt x="44030" y="1141361"/>
                  </a:lnTo>
                  <a:lnTo>
                    <a:pt x="41262" y="1144130"/>
                  </a:lnTo>
                  <a:lnTo>
                    <a:pt x="41262" y="1167549"/>
                  </a:lnTo>
                  <a:lnTo>
                    <a:pt x="44030" y="1170305"/>
                  </a:lnTo>
                  <a:lnTo>
                    <a:pt x="50825" y="1170305"/>
                  </a:lnTo>
                  <a:lnTo>
                    <a:pt x="53581" y="1167549"/>
                  </a:lnTo>
                  <a:lnTo>
                    <a:pt x="53581" y="1144130"/>
                  </a:lnTo>
                  <a:close/>
                </a:path>
                <a:path w="779779" h="1473835">
                  <a:moveTo>
                    <a:pt x="74879" y="1285163"/>
                  </a:moveTo>
                  <a:lnTo>
                    <a:pt x="72123" y="1282407"/>
                  </a:lnTo>
                  <a:lnTo>
                    <a:pt x="65316" y="1282407"/>
                  </a:lnTo>
                  <a:lnTo>
                    <a:pt x="62560" y="1285163"/>
                  </a:lnTo>
                  <a:lnTo>
                    <a:pt x="62560" y="1308595"/>
                  </a:lnTo>
                  <a:lnTo>
                    <a:pt x="65316" y="1311351"/>
                  </a:lnTo>
                  <a:lnTo>
                    <a:pt x="72123" y="1311351"/>
                  </a:lnTo>
                  <a:lnTo>
                    <a:pt x="74879" y="1308595"/>
                  </a:lnTo>
                  <a:lnTo>
                    <a:pt x="74879" y="1285163"/>
                  </a:lnTo>
                  <a:close/>
                </a:path>
                <a:path w="779779" h="1473835">
                  <a:moveTo>
                    <a:pt x="74879" y="1144130"/>
                  </a:moveTo>
                  <a:lnTo>
                    <a:pt x="72123" y="1141361"/>
                  </a:lnTo>
                  <a:lnTo>
                    <a:pt x="65316" y="1141361"/>
                  </a:lnTo>
                  <a:lnTo>
                    <a:pt x="62560" y="1144130"/>
                  </a:lnTo>
                  <a:lnTo>
                    <a:pt x="62560" y="1167549"/>
                  </a:lnTo>
                  <a:lnTo>
                    <a:pt x="65316" y="1170305"/>
                  </a:lnTo>
                  <a:lnTo>
                    <a:pt x="72123" y="1170305"/>
                  </a:lnTo>
                  <a:lnTo>
                    <a:pt x="74879" y="1167549"/>
                  </a:lnTo>
                  <a:lnTo>
                    <a:pt x="74879" y="1144130"/>
                  </a:lnTo>
                  <a:close/>
                </a:path>
                <a:path w="779779" h="1473835">
                  <a:moveTo>
                    <a:pt x="85509" y="522198"/>
                  </a:moveTo>
                  <a:lnTo>
                    <a:pt x="82753" y="519430"/>
                  </a:lnTo>
                  <a:lnTo>
                    <a:pt x="75958" y="519430"/>
                  </a:lnTo>
                  <a:lnTo>
                    <a:pt x="73202" y="522198"/>
                  </a:lnTo>
                  <a:lnTo>
                    <a:pt x="73202" y="545617"/>
                  </a:lnTo>
                  <a:lnTo>
                    <a:pt x="75958" y="548373"/>
                  </a:lnTo>
                  <a:lnTo>
                    <a:pt x="82753" y="548373"/>
                  </a:lnTo>
                  <a:lnTo>
                    <a:pt x="85509" y="545617"/>
                  </a:lnTo>
                  <a:lnTo>
                    <a:pt x="85509" y="522198"/>
                  </a:lnTo>
                  <a:close/>
                </a:path>
                <a:path w="779779" h="1473835">
                  <a:moveTo>
                    <a:pt x="85521" y="911656"/>
                  </a:moveTo>
                  <a:lnTo>
                    <a:pt x="82753" y="908900"/>
                  </a:lnTo>
                  <a:lnTo>
                    <a:pt x="75958" y="908900"/>
                  </a:lnTo>
                  <a:lnTo>
                    <a:pt x="73202" y="911656"/>
                  </a:lnTo>
                  <a:lnTo>
                    <a:pt x="73202" y="935088"/>
                  </a:lnTo>
                  <a:lnTo>
                    <a:pt x="75958" y="937856"/>
                  </a:lnTo>
                  <a:lnTo>
                    <a:pt x="82753" y="937856"/>
                  </a:lnTo>
                  <a:lnTo>
                    <a:pt x="85521" y="935088"/>
                  </a:lnTo>
                  <a:lnTo>
                    <a:pt x="85521" y="911656"/>
                  </a:lnTo>
                  <a:close/>
                </a:path>
                <a:path w="779779" h="1473835">
                  <a:moveTo>
                    <a:pt x="89496" y="694423"/>
                  </a:moveTo>
                  <a:lnTo>
                    <a:pt x="77177" y="694423"/>
                  </a:lnTo>
                  <a:lnTo>
                    <a:pt x="77177" y="861847"/>
                  </a:lnTo>
                  <a:lnTo>
                    <a:pt x="89496" y="861847"/>
                  </a:lnTo>
                  <a:lnTo>
                    <a:pt x="89496" y="694423"/>
                  </a:lnTo>
                  <a:close/>
                </a:path>
                <a:path w="779779" h="1473835">
                  <a:moveTo>
                    <a:pt x="96151" y="1285163"/>
                  </a:moveTo>
                  <a:lnTo>
                    <a:pt x="93395" y="1282407"/>
                  </a:lnTo>
                  <a:lnTo>
                    <a:pt x="86601" y="1282407"/>
                  </a:lnTo>
                  <a:lnTo>
                    <a:pt x="83845" y="1285163"/>
                  </a:lnTo>
                  <a:lnTo>
                    <a:pt x="83845" y="1308595"/>
                  </a:lnTo>
                  <a:lnTo>
                    <a:pt x="86601" y="1311351"/>
                  </a:lnTo>
                  <a:lnTo>
                    <a:pt x="93395" y="1311351"/>
                  </a:lnTo>
                  <a:lnTo>
                    <a:pt x="96151" y="1308595"/>
                  </a:lnTo>
                  <a:lnTo>
                    <a:pt x="96151" y="1285163"/>
                  </a:lnTo>
                  <a:close/>
                </a:path>
                <a:path w="779779" h="1473835">
                  <a:moveTo>
                    <a:pt x="96151" y="1144130"/>
                  </a:moveTo>
                  <a:lnTo>
                    <a:pt x="93395" y="1141361"/>
                  </a:lnTo>
                  <a:lnTo>
                    <a:pt x="86601" y="1141361"/>
                  </a:lnTo>
                  <a:lnTo>
                    <a:pt x="83845" y="1144130"/>
                  </a:lnTo>
                  <a:lnTo>
                    <a:pt x="83845" y="1167549"/>
                  </a:lnTo>
                  <a:lnTo>
                    <a:pt x="86601" y="1170305"/>
                  </a:lnTo>
                  <a:lnTo>
                    <a:pt x="93395" y="1170305"/>
                  </a:lnTo>
                  <a:lnTo>
                    <a:pt x="96151" y="1167549"/>
                  </a:lnTo>
                  <a:lnTo>
                    <a:pt x="96151" y="1144130"/>
                  </a:lnTo>
                  <a:close/>
                </a:path>
                <a:path w="779779" h="1473835">
                  <a:moveTo>
                    <a:pt x="106807" y="911656"/>
                  </a:moveTo>
                  <a:lnTo>
                    <a:pt x="104051" y="908900"/>
                  </a:lnTo>
                  <a:lnTo>
                    <a:pt x="97243" y="908900"/>
                  </a:lnTo>
                  <a:lnTo>
                    <a:pt x="94500" y="911656"/>
                  </a:lnTo>
                  <a:lnTo>
                    <a:pt x="94500" y="935088"/>
                  </a:lnTo>
                  <a:lnTo>
                    <a:pt x="97243" y="937856"/>
                  </a:lnTo>
                  <a:lnTo>
                    <a:pt x="104051" y="937856"/>
                  </a:lnTo>
                  <a:lnTo>
                    <a:pt x="106807" y="935088"/>
                  </a:lnTo>
                  <a:lnTo>
                    <a:pt x="106807" y="911656"/>
                  </a:lnTo>
                  <a:close/>
                </a:path>
                <a:path w="779779" h="1473835">
                  <a:moveTo>
                    <a:pt x="106807" y="522198"/>
                  </a:moveTo>
                  <a:lnTo>
                    <a:pt x="104051" y="519430"/>
                  </a:lnTo>
                  <a:lnTo>
                    <a:pt x="97243" y="519430"/>
                  </a:lnTo>
                  <a:lnTo>
                    <a:pt x="94488" y="522198"/>
                  </a:lnTo>
                  <a:lnTo>
                    <a:pt x="94488" y="545617"/>
                  </a:lnTo>
                  <a:lnTo>
                    <a:pt x="97243" y="548373"/>
                  </a:lnTo>
                  <a:lnTo>
                    <a:pt x="104051" y="548373"/>
                  </a:lnTo>
                  <a:lnTo>
                    <a:pt x="106807" y="545617"/>
                  </a:lnTo>
                  <a:lnTo>
                    <a:pt x="106807" y="522198"/>
                  </a:lnTo>
                  <a:close/>
                </a:path>
                <a:path w="779779" h="1473835">
                  <a:moveTo>
                    <a:pt x="117436" y="1285163"/>
                  </a:moveTo>
                  <a:lnTo>
                    <a:pt x="114693" y="1282407"/>
                  </a:lnTo>
                  <a:lnTo>
                    <a:pt x="107886" y="1282407"/>
                  </a:lnTo>
                  <a:lnTo>
                    <a:pt x="105130" y="1285163"/>
                  </a:lnTo>
                  <a:lnTo>
                    <a:pt x="105130" y="1308595"/>
                  </a:lnTo>
                  <a:lnTo>
                    <a:pt x="107886" y="1311351"/>
                  </a:lnTo>
                  <a:lnTo>
                    <a:pt x="114693" y="1311351"/>
                  </a:lnTo>
                  <a:lnTo>
                    <a:pt x="117436" y="1308595"/>
                  </a:lnTo>
                  <a:lnTo>
                    <a:pt x="117436" y="1285163"/>
                  </a:lnTo>
                  <a:close/>
                </a:path>
                <a:path w="779779" h="1473835">
                  <a:moveTo>
                    <a:pt x="117436" y="1144130"/>
                  </a:moveTo>
                  <a:lnTo>
                    <a:pt x="114693" y="1141361"/>
                  </a:lnTo>
                  <a:lnTo>
                    <a:pt x="107886" y="1141361"/>
                  </a:lnTo>
                  <a:lnTo>
                    <a:pt x="105130" y="1144130"/>
                  </a:lnTo>
                  <a:lnTo>
                    <a:pt x="105130" y="1167549"/>
                  </a:lnTo>
                  <a:lnTo>
                    <a:pt x="107886" y="1170305"/>
                  </a:lnTo>
                  <a:lnTo>
                    <a:pt x="114693" y="1170305"/>
                  </a:lnTo>
                  <a:lnTo>
                    <a:pt x="117436" y="1167549"/>
                  </a:lnTo>
                  <a:lnTo>
                    <a:pt x="117436" y="1144130"/>
                  </a:lnTo>
                  <a:close/>
                </a:path>
                <a:path w="779779" h="1473835">
                  <a:moveTo>
                    <a:pt x="128092" y="911656"/>
                  </a:moveTo>
                  <a:lnTo>
                    <a:pt x="125323" y="908900"/>
                  </a:lnTo>
                  <a:lnTo>
                    <a:pt x="118529" y="908900"/>
                  </a:lnTo>
                  <a:lnTo>
                    <a:pt x="115773" y="911656"/>
                  </a:lnTo>
                  <a:lnTo>
                    <a:pt x="115773" y="935088"/>
                  </a:lnTo>
                  <a:lnTo>
                    <a:pt x="118529" y="937856"/>
                  </a:lnTo>
                  <a:lnTo>
                    <a:pt x="125323" y="937856"/>
                  </a:lnTo>
                  <a:lnTo>
                    <a:pt x="128092" y="935088"/>
                  </a:lnTo>
                  <a:lnTo>
                    <a:pt x="128092" y="911656"/>
                  </a:lnTo>
                  <a:close/>
                </a:path>
                <a:path w="779779" h="1473835">
                  <a:moveTo>
                    <a:pt x="128092" y="522198"/>
                  </a:moveTo>
                  <a:lnTo>
                    <a:pt x="125336" y="519430"/>
                  </a:lnTo>
                  <a:lnTo>
                    <a:pt x="118541" y="519430"/>
                  </a:lnTo>
                  <a:lnTo>
                    <a:pt x="115773" y="522198"/>
                  </a:lnTo>
                  <a:lnTo>
                    <a:pt x="115773" y="545617"/>
                  </a:lnTo>
                  <a:lnTo>
                    <a:pt x="118541" y="548373"/>
                  </a:lnTo>
                  <a:lnTo>
                    <a:pt x="125336" y="548373"/>
                  </a:lnTo>
                  <a:lnTo>
                    <a:pt x="128092" y="545617"/>
                  </a:lnTo>
                  <a:lnTo>
                    <a:pt x="128092" y="522198"/>
                  </a:lnTo>
                  <a:close/>
                </a:path>
                <a:path w="779779" h="1473835">
                  <a:moveTo>
                    <a:pt x="138747" y="1285163"/>
                  </a:moveTo>
                  <a:lnTo>
                    <a:pt x="135991" y="1282407"/>
                  </a:lnTo>
                  <a:lnTo>
                    <a:pt x="129184" y="1282407"/>
                  </a:lnTo>
                  <a:lnTo>
                    <a:pt x="126428" y="1285163"/>
                  </a:lnTo>
                  <a:lnTo>
                    <a:pt x="126428" y="1308595"/>
                  </a:lnTo>
                  <a:lnTo>
                    <a:pt x="129184" y="1311351"/>
                  </a:lnTo>
                  <a:lnTo>
                    <a:pt x="135991" y="1311351"/>
                  </a:lnTo>
                  <a:lnTo>
                    <a:pt x="138747" y="1308595"/>
                  </a:lnTo>
                  <a:lnTo>
                    <a:pt x="138747" y="1285163"/>
                  </a:lnTo>
                  <a:close/>
                </a:path>
                <a:path w="779779" h="1473835">
                  <a:moveTo>
                    <a:pt x="138747" y="1144130"/>
                  </a:moveTo>
                  <a:lnTo>
                    <a:pt x="135991" y="1141361"/>
                  </a:lnTo>
                  <a:lnTo>
                    <a:pt x="129184" y="1141361"/>
                  </a:lnTo>
                  <a:lnTo>
                    <a:pt x="126428" y="1144130"/>
                  </a:lnTo>
                  <a:lnTo>
                    <a:pt x="126428" y="1167549"/>
                  </a:lnTo>
                  <a:lnTo>
                    <a:pt x="129184" y="1170305"/>
                  </a:lnTo>
                  <a:lnTo>
                    <a:pt x="135991" y="1170305"/>
                  </a:lnTo>
                  <a:lnTo>
                    <a:pt x="138747" y="1167549"/>
                  </a:lnTo>
                  <a:lnTo>
                    <a:pt x="138747" y="1144130"/>
                  </a:lnTo>
                  <a:close/>
                </a:path>
                <a:path w="779779" h="1473835">
                  <a:moveTo>
                    <a:pt x="149377" y="911656"/>
                  </a:moveTo>
                  <a:lnTo>
                    <a:pt x="146621" y="908900"/>
                  </a:lnTo>
                  <a:lnTo>
                    <a:pt x="139814" y="908900"/>
                  </a:lnTo>
                  <a:lnTo>
                    <a:pt x="137071" y="911656"/>
                  </a:lnTo>
                  <a:lnTo>
                    <a:pt x="137071" y="935088"/>
                  </a:lnTo>
                  <a:lnTo>
                    <a:pt x="139814" y="937856"/>
                  </a:lnTo>
                  <a:lnTo>
                    <a:pt x="146621" y="937856"/>
                  </a:lnTo>
                  <a:lnTo>
                    <a:pt x="149377" y="935088"/>
                  </a:lnTo>
                  <a:lnTo>
                    <a:pt x="149377" y="911656"/>
                  </a:lnTo>
                  <a:close/>
                </a:path>
                <a:path w="779779" h="1473835">
                  <a:moveTo>
                    <a:pt x="149390" y="522198"/>
                  </a:moveTo>
                  <a:lnTo>
                    <a:pt x="146634" y="519430"/>
                  </a:lnTo>
                  <a:lnTo>
                    <a:pt x="139827" y="519430"/>
                  </a:lnTo>
                  <a:lnTo>
                    <a:pt x="137071" y="522198"/>
                  </a:lnTo>
                  <a:lnTo>
                    <a:pt x="137071" y="545617"/>
                  </a:lnTo>
                  <a:lnTo>
                    <a:pt x="139827" y="548373"/>
                  </a:lnTo>
                  <a:lnTo>
                    <a:pt x="146634" y="548373"/>
                  </a:lnTo>
                  <a:lnTo>
                    <a:pt x="149390" y="545617"/>
                  </a:lnTo>
                  <a:lnTo>
                    <a:pt x="149390" y="522198"/>
                  </a:lnTo>
                  <a:close/>
                </a:path>
                <a:path w="779779" h="1473835">
                  <a:moveTo>
                    <a:pt x="160020" y="1285163"/>
                  </a:moveTo>
                  <a:lnTo>
                    <a:pt x="157276" y="1282407"/>
                  </a:lnTo>
                  <a:lnTo>
                    <a:pt x="150469" y="1282407"/>
                  </a:lnTo>
                  <a:lnTo>
                    <a:pt x="147713" y="1285163"/>
                  </a:lnTo>
                  <a:lnTo>
                    <a:pt x="147713" y="1308595"/>
                  </a:lnTo>
                  <a:lnTo>
                    <a:pt x="150469" y="1311351"/>
                  </a:lnTo>
                  <a:lnTo>
                    <a:pt x="157276" y="1311351"/>
                  </a:lnTo>
                  <a:lnTo>
                    <a:pt x="160020" y="1308595"/>
                  </a:lnTo>
                  <a:lnTo>
                    <a:pt x="160020" y="1285163"/>
                  </a:lnTo>
                  <a:close/>
                </a:path>
                <a:path w="779779" h="1473835">
                  <a:moveTo>
                    <a:pt x="160020" y="1144130"/>
                  </a:moveTo>
                  <a:lnTo>
                    <a:pt x="157276" y="1141361"/>
                  </a:lnTo>
                  <a:lnTo>
                    <a:pt x="150469" y="1141361"/>
                  </a:lnTo>
                  <a:lnTo>
                    <a:pt x="147713" y="1144130"/>
                  </a:lnTo>
                  <a:lnTo>
                    <a:pt x="147713" y="1167549"/>
                  </a:lnTo>
                  <a:lnTo>
                    <a:pt x="150469" y="1170305"/>
                  </a:lnTo>
                  <a:lnTo>
                    <a:pt x="157276" y="1170305"/>
                  </a:lnTo>
                  <a:lnTo>
                    <a:pt x="160020" y="1167549"/>
                  </a:lnTo>
                  <a:lnTo>
                    <a:pt x="160020" y="1144130"/>
                  </a:lnTo>
                  <a:close/>
                </a:path>
                <a:path w="779779" h="1473835">
                  <a:moveTo>
                    <a:pt x="170662" y="522198"/>
                  </a:moveTo>
                  <a:lnTo>
                    <a:pt x="167906" y="519430"/>
                  </a:lnTo>
                  <a:lnTo>
                    <a:pt x="161112" y="519430"/>
                  </a:lnTo>
                  <a:lnTo>
                    <a:pt x="158356" y="522198"/>
                  </a:lnTo>
                  <a:lnTo>
                    <a:pt x="158356" y="545617"/>
                  </a:lnTo>
                  <a:lnTo>
                    <a:pt x="161112" y="548373"/>
                  </a:lnTo>
                  <a:lnTo>
                    <a:pt x="167906" y="548373"/>
                  </a:lnTo>
                  <a:lnTo>
                    <a:pt x="170662" y="545617"/>
                  </a:lnTo>
                  <a:lnTo>
                    <a:pt x="170662" y="522198"/>
                  </a:lnTo>
                  <a:close/>
                </a:path>
                <a:path w="779779" h="1473835">
                  <a:moveTo>
                    <a:pt x="170675" y="911656"/>
                  </a:moveTo>
                  <a:lnTo>
                    <a:pt x="167906" y="908900"/>
                  </a:lnTo>
                  <a:lnTo>
                    <a:pt x="161112" y="908900"/>
                  </a:lnTo>
                  <a:lnTo>
                    <a:pt x="158356" y="911656"/>
                  </a:lnTo>
                  <a:lnTo>
                    <a:pt x="158356" y="935088"/>
                  </a:lnTo>
                  <a:lnTo>
                    <a:pt x="161112" y="937856"/>
                  </a:lnTo>
                  <a:lnTo>
                    <a:pt x="167906" y="937856"/>
                  </a:lnTo>
                  <a:lnTo>
                    <a:pt x="170675" y="935088"/>
                  </a:lnTo>
                  <a:lnTo>
                    <a:pt x="170675" y="911656"/>
                  </a:lnTo>
                  <a:close/>
                </a:path>
                <a:path w="779779" h="1473835">
                  <a:moveTo>
                    <a:pt x="181317" y="1285163"/>
                  </a:moveTo>
                  <a:lnTo>
                    <a:pt x="178562" y="1282407"/>
                  </a:lnTo>
                  <a:lnTo>
                    <a:pt x="171767" y="1282407"/>
                  </a:lnTo>
                  <a:lnTo>
                    <a:pt x="168998" y="1285163"/>
                  </a:lnTo>
                  <a:lnTo>
                    <a:pt x="168998" y="1308595"/>
                  </a:lnTo>
                  <a:lnTo>
                    <a:pt x="171767" y="1311351"/>
                  </a:lnTo>
                  <a:lnTo>
                    <a:pt x="178562" y="1311351"/>
                  </a:lnTo>
                  <a:lnTo>
                    <a:pt x="181317" y="1308595"/>
                  </a:lnTo>
                  <a:lnTo>
                    <a:pt x="181317" y="1285163"/>
                  </a:lnTo>
                  <a:close/>
                </a:path>
                <a:path w="779779" h="1473835">
                  <a:moveTo>
                    <a:pt x="181317" y="1144130"/>
                  </a:moveTo>
                  <a:lnTo>
                    <a:pt x="178562" y="1141361"/>
                  </a:lnTo>
                  <a:lnTo>
                    <a:pt x="171767" y="1141361"/>
                  </a:lnTo>
                  <a:lnTo>
                    <a:pt x="168998" y="1144130"/>
                  </a:lnTo>
                  <a:lnTo>
                    <a:pt x="168998" y="1167549"/>
                  </a:lnTo>
                  <a:lnTo>
                    <a:pt x="171767" y="1170305"/>
                  </a:lnTo>
                  <a:lnTo>
                    <a:pt x="178562" y="1170305"/>
                  </a:lnTo>
                  <a:lnTo>
                    <a:pt x="181317" y="1167549"/>
                  </a:lnTo>
                  <a:lnTo>
                    <a:pt x="181317" y="1144130"/>
                  </a:lnTo>
                  <a:close/>
                </a:path>
                <a:path w="779779" h="1473835">
                  <a:moveTo>
                    <a:pt x="191960" y="522198"/>
                  </a:moveTo>
                  <a:lnTo>
                    <a:pt x="189204" y="519430"/>
                  </a:lnTo>
                  <a:lnTo>
                    <a:pt x="182410" y="519430"/>
                  </a:lnTo>
                  <a:lnTo>
                    <a:pt x="179641" y="522198"/>
                  </a:lnTo>
                  <a:lnTo>
                    <a:pt x="179641" y="545617"/>
                  </a:lnTo>
                  <a:lnTo>
                    <a:pt x="182410" y="548373"/>
                  </a:lnTo>
                  <a:lnTo>
                    <a:pt x="189204" y="548373"/>
                  </a:lnTo>
                  <a:lnTo>
                    <a:pt x="191960" y="545617"/>
                  </a:lnTo>
                  <a:lnTo>
                    <a:pt x="191960" y="522198"/>
                  </a:lnTo>
                  <a:close/>
                </a:path>
                <a:path w="779779" h="1473835">
                  <a:moveTo>
                    <a:pt x="191973" y="911656"/>
                  </a:moveTo>
                  <a:lnTo>
                    <a:pt x="189204" y="908900"/>
                  </a:lnTo>
                  <a:lnTo>
                    <a:pt x="182410" y="908900"/>
                  </a:lnTo>
                  <a:lnTo>
                    <a:pt x="179654" y="911656"/>
                  </a:lnTo>
                  <a:lnTo>
                    <a:pt x="179654" y="935088"/>
                  </a:lnTo>
                  <a:lnTo>
                    <a:pt x="182410" y="937856"/>
                  </a:lnTo>
                  <a:lnTo>
                    <a:pt x="189204" y="937856"/>
                  </a:lnTo>
                  <a:lnTo>
                    <a:pt x="191973" y="935088"/>
                  </a:lnTo>
                  <a:lnTo>
                    <a:pt x="191973" y="911656"/>
                  </a:lnTo>
                  <a:close/>
                </a:path>
                <a:path w="779779" h="1473835">
                  <a:moveTo>
                    <a:pt x="202615" y="1285163"/>
                  </a:moveTo>
                  <a:lnTo>
                    <a:pt x="199859" y="1282407"/>
                  </a:lnTo>
                  <a:lnTo>
                    <a:pt x="193052" y="1282407"/>
                  </a:lnTo>
                  <a:lnTo>
                    <a:pt x="190296" y="1285163"/>
                  </a:lnTo>
                  <a:lnTo>
                    <a:pt x="190296" y="1308595"/>
                  </a:lnTo>
                  <a:lnTo>
                    <a:pt x="193052" y="1311351"/>
                  </a:lnTo>
                  <a:lnTo>
                    <a:pt x="199859" y="1311351"/>
                  </a:lnTo>
                  <a:lnTo>
                    <a:pt x="202615" y="1308595"/>
                  </a:lnTo>
                  <a:lnTo>
                    <a:pt x="202615" y="1285163"/>
                  </a:lnTo>
                  <a:close/>
                </a:path>
                <a:path w="779779" h="1473835">
                  <a:moveTo>
                    <a:pt x="202615" y="1144130"/>
                  </a:moveTo>
                  <a:lnTo>
                    <a:pt x="199859" y="1141361"/>
                  </a:lnTo>
                  <a:lnTo>
                    <a:pt x="193052" y="1141361"/>
                  </a:lnTo>
                  <a:lnTo>
                    <a:pt x="190296" y="1144130"/>
                  </a:lnTo>
                  <a:lnTo>
                    <a:pt x="190296" y="1167549"/>
                  </a:lnTo>
                  <a:lnTo>
                    <a:pt x="193052" y="1170305"/>
                  </a:lnTo>
                  <a:lnTo>
                    <a:pt x="199859" y="1170305"/>
                  </a:lnTo>
                  <a:lnTo>
                    <a:pt x="202615" y="1167549"/>
                  </a:lnTo>
                  <a:lnTo>
                    <a:pt x="202615" y="1144130"/>
                  </a:lnTo>
                  <a:close/>
                </a:path>
                <a:path w="779779" h="1473835">
                  <a:moveTo>
                    <a:pt x="213258" y="911656"/>
                  </a:moveTo>
                  <a:lnTo>
                    <a:pt x="210502" y="908900"/>
                  </a:lnTo>
                  <a:lnTo>
                    <a:pt x="203695" y="908900"/>
                  </a:lnTo>
                  <a:lnTo>
                    <a:pt x="200939" y="911656"/>
                  </a:lnTo>
                  <a:lnTo>
                    <a:pt x="200939" y="935088"/>
                  </a:lnTo>
                  <a:lnTo>
                    <a:pt x="203695" y="937856"/>
                  </a:lnTo>
                  <a:lnTo>
                    <a:pt x="210502" y="937856"/>
                  </a:lnTo>
                  <a:lnTo>
                    <a:pt x="213258" y="935088"/>
                  </a:lnTo>
                  <a:lnTo>
                    <a:pt x="213258" y="911656"/>
                  </a:lnTo>
                  <a:close/>
                </a:path>
                <a:path w="779779" h="1473835">
                  <a:moveTo>
                    <a:pt x="223901" y="1285163"/>
                  </a:moveTo>
                  <a:lnTo>
                    <a:pt x="221132" y="1282407"/>
                  </a:lnTo>
                  <a:lnTo>
                    <a:pt x="214337" y="1282407"/>
                  </a:lnTo>
                  <a:lnTo>
                    <a:pt x="211582" y="1285163"/>
                  </a:lnTo>
                  <a:lnTo>
                    <a:pt x="211582" y="1308595"/>
                  </a:lnTo>
                  <a:lnTo>
                    <a:pt x="214337" y="1311351"/>
                  </a:lnTo>
                  <a:lnTo>
                    <a:pt x="221132" y="1311351"/>
                  </a:lnTo>
                  <a:lnTo>
                    <a:pt x="223901" y="1308595"/>
                  </a:lnTo>
                  <a:lnTo>
                    <a:pt x="223901" y="1285163"/>
                  </a:lnTo>
                  <a:close/>
                </a:path>
                <a:path w="779779" h="1473835">
                  <a:moveTo>
                    <a:pt x="223901" y="1144130"/>
                  </a:moveTo>
                  <a:lnTo>
                    <a:pt x="221132" y="1141361"/>
                  </a:lnTo>
                  <a:lnTo>
                    <a:pt x="214337" y="1141361"/>
                  </a:lnTo>
                  <a:lnTo>
                    <a:pt x="211582" y="1144130"/>
                  </a:lnTo>
                  <a:lnTo>
                    <a:pt x="211582" y="1167549"/>
                  </a:lnTo>
                  <a:lnTo>
                    <a:pt x="214337" y="1170305"/>
                  </a:lnTo>
                  <a:lnTo>
                    <a:pt x="221132" y="1170305"/>
                  </a:lnTo>
                  <a:lnTo>
                    <a:pt x="223901" y="1167549"/>
                  </a:lnTo>
                  <a:lnTo>
                    <a:pt x="223901" y="1144130"/>
                  </a:lnTo>
                  <a:close/>
                </a:path>
                <a:path w="779779" h="1473835">
                  <a:moveTo>
                    <a:pt x="234543" y="911656"/>
                  </a:moveTo>
                  <a:lnTo>
                    <a:pt x="231787" y="908900"/>
                  </a:lnTo>
                  <a:lnTo>
                    <a:pt x="224980" y="908900"/>
                  </a:lnTo>
                  <a:lnTo>
                    <a:pt x="222237" y="911656"/>
                  </a:lnTo>
                  <a:lnTo>
                    <a:pt x="222237" y="935088"/>
                  </a:lnTo>
                  <a:lnTo>
                    <a:pt x="224980" y="937856"/>
                  </a:lnTo>
                  <a:lnTo>
                    <a:pt x="231787" y="937856"/>
                  </a:lnTo>
                  <a:lnTo>
                    <a:pt x="234543" y="935088"/>
                  </a:lnTo>
                  <a:lnTo>
                    <a:pt x="234543" y="911656"/>
                  </a:lnTo>
                  <a:close/>
                </a:path>
                <a:path w="779779" h="1473835">
                  <a:moveTo>
                    <a:pt x="245173" y="1285163"/>
                  </a:moveTo>
                  <a:lnTo>
                    <a:pt x="242430" y="1282407"/>
                  </a:lnTo>
                  <a:lnTo>
                    <a:pt x="235623" y="1282407"/>
                  </a:lnTo>
                  <a:lnTo>
                    <a:pt x="232867" y="1285163"/>
                  </a:lnTo>
                  <a:lnTo>
                    <a:pt x="232867" y="1308595"/>
                  </a:lnTo>
                  <a:lnTo>
                    <a:pt x="235623" y="1311351"/>
                  </a:lnTo>
                  <a:lnTo>
                    <a:pt x="242430" y="1311351"/>
                  </a:lnTo>
                  <a:lnTo>
                    <a:pt x="245173" y="1308595"/>
                  </a:lnTo>
                  <a:lnTo>
                    <a:pt x="245173" y="1285163"/>
                  </a:lnTo>
                  <a:close/>
                </a:path>
                <a:path w="779779" h="1473835">
                  <a:moveTo>
                    <a:pt x="245173" y="1144130"/>
                  </a:moveTo>
                  <a:lnTo>
                    <a:pt x="242430" y="1141361"/>
                  </a:lnTo>
                  <a:lnTo>
                    <a:pt x="235623" y="1141361"/>
                  </a:lnTo>
                  <a:lnTo>
                    <a:pt x="232867" y="1144130"/>
                  </a:lnTo>
                  <a:lnTo>
                    <a:pt x="232867" y="1167549"/>
                  </a:lnTo>
                  <a:lnTo>
                    <a:pt x="235623" y="1170305"/>
                  </a:lnTo>
                  <a:lnTo>
                    <a:pt x="242430" y="1170305"/>
                  </a:lnTo>
                  <a:lnTo>
                    <a:pt x="245173" y="1167549"/>
                  </a:lnTo>
                  <a:lnTo>
                    <a:pt x="245173" y="1144130"/>
                  </a:lnTo>
                  <a:close/>
                </a:path>
                <a:path w="779779" h="1473835">
                  <a:moveTo>
                    <a:pt x="249174" y="1064196"/>
                  </a:moveTo>
                  <a:lnTo>
                    <a:pt x="246418" y="1061440"/>
                  </a:lnTo>
                  <a:lnTo>
                    <a:pt x="239623" y="1061440"/>
                  </a:lnTo>
                  <a:lnTo>
                    <a:pt x="236855" y="1064196"/>
                  </a:lnTo>
                  <a:lnTo>
                    <a:pt x="236855" y="1080325"/>
                  </a:lnTo>
                  <a:lnTo>
                    <a:pt x="239623" y="1083068"/>
                  </a:lnTo>
                  <a:lnTo>
                    <a:pt x="246418" y="1083068"/>
                  </a:lnTo>
                  <a:lnTo>
                    <a:pt x="249174" y="1080325"/>
                  </a:lnTo>
                  <a:lnTo>
                    <a:pt x="249174" y="1064196"/>
                  </a:lnTo>
                  <a:close/>
                </a:path>
                <a:path w="779779" h="1473835">
                  <a:moveTo>
                    <a:pt x="249174" y="990828"/>
                  </a:moveTo>
                  <a:lnTo>
                    <a:pt x="246418" y="988060"/>
                  </a:lnTo>
                  <a:lnTo>
                    <a:pt x="239623" y="988060"/>
                  </a:lnTo>
                  <a:lnTo>
                    <a:pt x="236855" y="990828"/>
                  </a:lnTo>
                  <a:lnTo>
                    <a:pt x="236855" y="1039469"/>
                  </a:lnTo>
                  <a:lnTo>
                    <a:pt x="239623" y="1042225"/>
                  </a:lnTo>
                  <a:lnTo>
                    <a:pt x="246418" y="1042225"/>
                  </a:lnTo>
                  <a:lnTo>
                    <a:pt x="249174" y="1039469"/>
                  </a:lnTo>
                  <a:lnTo>
                    <a:pt x="249174" y="990828"/>
                  </a:lnTo>
                  <a:close/>
                </a:path>
                <a:path w="779779" h="1473835">
                  <a:moveTo>
                    <a:pt x="249174" y="962596"/>
                  </a:moveTo>
                  <a:lnTo>
                    <a:pt x="246418" y="959827"/>
                  </a:lnTo>
                  <a:lnTo>
                    <a:pt x="239623" y="959827"/>
                  </a:lnTo>
                  <a:lnTo>
                    <a:pt x="236855" y="962596"/>
                  </a:lnTo>
                  <a:lnTo>
                    <a:pt x="236855" y="974915"/>
                  </a:lnTo>
                  <a:lnTo>
                    <a:pt x="239623" y="977671"/>
                  </a:lnTo>
                  <a:lnTo>
                    <a:pt x="246418" y="977671"/>
                  </a:lnTo>
                  <a:lnTo>
                    <a:pt x="249174" y="974915"/>
                  </a:lnTo>
                  <a:lnTo>
                    <a:pt x="249174" y="962596"/>
                  </a:lnTo>
                  <a:close/>
                </a:path>
                <a:path w="779779" h="1473835">
                  <a:moveTo>
                    <a:pt x="255828" y="911656"/>
                  </a:moveTo>
                  <a:lnTo>
                    <a:pt x="253072" y="908900"/>
                  </a:lnTo>
                  <a:lnTo>
                    <a:pt x="246265" y="908900"/>
                  </a:lnTo>
                  <a:lnTo>
                    <a:pt x="243522" y="911656"/>
                  </a:lnTo>
                  <a:lnTo>
                    <a:pt x="243522" y="935088"/>
                  </a:lnTo>
                  <a:lnTo>
                    <a:pt x="246265" y="937856"/>
                  </a:lnTo>
                  <a:lnTo>
                    <a:pt x="253072" y="937856"/>
                  </a:lnTo>
                  <a:lnTo>
                    <a:pt x="255828" y="935088"/>
                  </a:lnTo>
                  <a:lnTo>
                    <a:pt x="255828" y="911656"/>
                  </a:lnTo>
                  <a:close/>
                </a:path>
                <a:path w="779779" h="1473835">
                  <a:moveTo>
                    <a:pt x="266484" y="1285163"/>
                  </a:moveTo>
                  <a:lnTo>
                    <a:pt x="263728" y="1282407"/>
                  </a:lnTo>
                  <a:lnTo>
                    <a:pt x="256921" y="1282407"/>
                  </a:lnTo>
                  <a:lnTo>
                    <a:pt x="254165" y="1285163"/>
                  </a:lnTo>
                  <a:lnTo>
                    <a:pt x="254165" y="1308595"/>
                  </a:lnTo>
                  <a:lnTo>
                    <a:pt x="256921" y="1311351"/>
                  </a:lnTo>
                  <a:lnTo>
                    <a:pt x="263728" y="1311351"/>
                  </a:lnTo>
                  <a:lnTo>
                    <a:pt x="266484" y="1308595"/>
                  </a:lnTo>
                  <a:lnTo>
                    <a:pt x="266484" y="1285163"/>
                  </a:lnTo>
                  <a:close/>
                </a:path>
                <a:path w="779779" h="1473835">
                  <a:moveTo>
                    <a:pt x="287756" y="1285163"/>
                  </a:moveTo>
                  <a:lnTo>
                    <a:pt x="285013" y="1282407"/>
                  </a:lnTo>
                  <a:lnTo>
                    <a:pt x="278206" y="1282407"/>
                  </a:lnTo>
                  <a:lnTo>
                    <a:pt x="275450" y="1285163"/>
                  </a:lnTo>
                  <a:lnTo>
                    <a:pt x="275450" y="1308595"/>
                  </a:lnTo>
                  <a:lnTo>
                    <a:pt x="278206" y="1311351"/>
                  </a:lnTo>
                  <a:lnTo>
                    <a:pt x="285013" y="1311351"/>
                  </a:lnTo>
                  <a:lnTo>
                    <a:pt x="287756" y="1308595"/>
                  </a:lnTo>
                  <a:lnTo>
                    <a:pt x="287756" y="1285163"/>
                  </a:lnTo>
                  <a:close/>
                </a:path>
                <a:path w="779779" h="1473835">
                  <a:moveTo>
                    <a:pt x="309067" y="1285163"/>
                  </a:moveTo>
                  <a:lnTo>
                    <a:pt x="306298" y="1282407"/>
                  </a:lnTo>
                  <a:lnTo>
                    <a:pt x="299504" y="1282407"/>
                  </a:lnTo>
                  <a:lnTo>
                    <a:pt x="296748" y="1285163"/>
                  </a:lnTo>
                  <a:lnTo>
                    <a:pt x="296748" y="1308595"/>
                  </a:lnTo>
                  <a:lnTo>
                    <a:pt x="299504" y="1311351"/>
                  </a:lnTo>
                  <a:lnTo>
                    <a:pt x="306298" y="1311351"/>
                  </a:lnTo>
                  <a:lnTo>
                    <a:pt x="309067" y="1308595"/>
                  </a:lnTo>
                  <a:lnTo>
                    <a:pt x="309067" y="1285163"/>
                  </a:lnTo>
                  <a:close/>
                </a:path>
                <a:path w="779779" h="1473835">
                  <a:moveTo>
                    <a:pt x="327685" y="1266532"/>
                  </a:moveTo>
                  <a:lnTo>
                    <a:pt x="324942" y="1263777"/>
                  </a:lnTo>
                  <a:lnTo>
                    <a:pt x="315366" y="1263777"/>
                  </a:lnTo>
                  <a:lnTo>
                    <a:pt x="315366" y="1276096"/>
                  </a:lnTo>
                  <a:lnTo>
                    <a:pt x="315366" y="1460893"/>
                  </a:lnTo>
                  <a:lnTo>
                    <a:pt x="12319" y="1460893"/>
                  </a:lnTo>
                  <a:lnTo>
                    <a:pt x="12319" y="1133716"/>
                  </a:lnTo>
                  <a:lnTo>
                    <a:pt x="60782" y="1133716"/>
                  </a:lnTo>
                  <a:lnTo>
                    <a:pt x="63538" y="1130960"/>
                  </a:lnTo>
                  <a:lnTo>
                    <a:pt x="63538" y="510946"/>
                  </a:lnTo>
                  <a:lnTo>
                    <a:pt x="199593" y="510946"/>
                  </a:lnTo>
                  <a:lnTo>
                    <a:pt x="199593" y="897051"/>
                  </a:lnTo>
                  <a:lnTo>
                    <a:pt x="202361" y="899820"/>
                  </a:lnTo>
                  <a:lnTo>
                    <a:pt x="260807" y="899820"/>
                  </a:lnTo>
                  <a:lnTo>
                    <a:pt x="260807" y="1273340"/>
                  </a:lnTo>
                  <a:lnTo>
                    <a:pt x="263563" y="1276096"/>
                  </a:lnTo>
                  <a:lnTo>
                    <a:pt x="315366" y="1276096"/>
                  </a:lnTo>
                  <a:lnTo>
                    <a:pt x="315366" y="1263777"/>
                  </a:lnTo>
                  <a:lnTo>
                    <a:pt x="273126" y="1263777"/>
                  </a:lnTo>
                  <a:lnTo>
                    <a:pt x="273126" y="890257"/>
                  </a:lnTo>
                  <a:lnTo>
                    <a:pt x="270370" y="887501"/>
                  </a:lnTo>
                  <a:lnTo>
                    <a:pt x="211924" y="887501"/>
                  </a:lnTo>
                  <a:lnTo>
                    <a:pt x="211924" y="510946"/>
                  </a:lnTo>
                  <a:lnTo>
                    <a:pt x="211924" y="501396"/>
                  </a:lnTo>
                  <a:lnTo>
                    <a:pt x="209156" y="498640"/>
                  </a:lnTo>
                  <a:lnTo>
                    <a:pt x="53975" y="498640"/>
                  </a:lnTo>
                  <a:lnTo>
                    <a:pt x="51219" y="501396"/>
                  </a:lnTo>
                  <a:lnTo>
                    <a:pt x="51219" y="1121397"/>
                  </a:lnTo>
                  <a:lnTo>
                    <a:pt x="2755" y="1121397"/>
                  </a:lnTo>
                  <a:lnTo>
                    <a:pt x="0" y="1124165"/>
                  </a:lnTo>
                  <a:lnTo>
                    <a:pt x="0" y="1470456"/>
                  </a:lnTo>
                  <a:lnTo>
                    <a:pt x="2755" y="1473212"/>
                  </a:lnTo>
                  <a:lnTo>
                    <a:pt x="324942" y="1473212"/>
                  </a:lnTo>
                  <a:lnTo>
                    <a:pt x="327685" y="1470456"/>
                  </a:lnTo>
                  <a:lnTo>
                    <a:pt x="327685" y="1460893"/>
                  </a:lnTo>
                  <a:lnTo>
                    <a:pt x="327685" y="1266532"/>
                  </a:lnTo>
                  <a:close/>
                </a:path>
                <a:path w="779779" h="1473835">
                  <a:moveTo>
                    <a:pt x="779653" y="419100"/>
                  </a:moveTo>
                  <a:lnTo>
                    <a:pt x="752360" y="419100"/>
                  </a:lnTo>
                  <a:lnTo>
                    <a:pt x="752360" y="431800"/>
                  </a:lnTo>
                  <a:lnTo>
                    <a:pt x="752360" y="444500"/>
                  </a:lnTo>
                  <a:lnTo>
                    <a:pt x="752360" y="1117600"/>
                  </a:lnTo>
                  <a:lnTo>
                    <a:pt x="690829" y="1117600"/>
                  </a:lnTo>
                  <a:lnTo>
                    <a:pt x="690829" y="774700"/>
                  </a:lnTo>
                  <a:lnTo>
                    <a:pt x="752360" y="774700"/>
                  </a:lnTo>
                  <a:lnTo>
                    <a:pt x="752360" y="762000"/>
                  </a:lnTo>
                  <a:lnTo>
                    <a:pt x="690829" y="762000"/>
                  </a:lnTo>
                  <a:lnTo>
                    <a:pt x="690829" y="749300"/>
                  </a:lnTo>
                  <a:lnTo>
                    <a:pt x="752360" y="749300"/>
                  </a:lnTo>
                  <a:lnTo>
                    <a:pt x="752360" y="736600"/>
                  </a:lnTo>
                  <a:lnTo>
                    <a:pt x="690829" y="736600"/>
                  </a:lnTo>
                  <a:lnTo>
                    <a:pt x="690829" y="673100"/>
                  </a:lnTo>
                  <a:lnTo>
                    <a:pt x="690829" y="596900"/>
                  </a:lnTo>
                  <a:lnTo>
                    <a:pt x="690829" y="533400"/>
                  </a:lnTo>
                  <a:lnTo>
                    <a:pt x="690829" y="457200"/>
                  </a:lnTo>
                  <a:lnTo>
                    <a:pt x="752360" y="457200"/>
                  </a:lnTo>
                  <a:lnTo>
                    <a:pt x="752360" y="444500"/>
                  </a:lnTo>
                  <a:lnTo>
                    <a:pt x="690829" y="444500"/>
                  </a:lnTo>
                  <a:lnTo>
                    <a:pt x="690829" y="431800"/>
                  </a:lnTo>
                  <a:lnTo>
                    <a:pt x="752360" y="431800"/>
                  </a:lnTo>
                  <a:lnTo>
                    <a:pt x="752360" y="419100"/>
                  </a:lnTo>
                  <a:lnTo>
                    <a:pt x="690829" y="419100"/>
                  </a:lnTo>
                  <a:lnTo>
                    <a:pt x="690829" y="393700"/>
                  </a:lnTo>
                  <a:lnTo>
                    <a:pt x="690829" y="330200"/>
                  </a:lnTo>
                  <a:lnTo>
                    <a:pt x="690829" y="254000"/>
                  </a:lnTo>
                  <a:lnTo>
                    <a:pt x="690829" y="203200"/>
                  </a:lnTo>
                  <a:lnTo>
                    <a:pt x="688073" y="190500"/>
                  </a:lnTo>
                  <a:lnTo>
                    <a:pt x="678510" y="190500"/>
                  </a:lnTo>
                  <a:lnTo>
                    <a:pt x="678510" y="203200"/>
                  </a:lnTo>
                  <a:lnTo>
                    <a:pt x="678510" y="241300"/>
                  </a:lnTo>
                  <a:lnTo>
                    <a:pt x="678510" y="1397000"/>
                  </a:lnTo>
                  <a:lnTo>
                    <a:pt x="616978" y="1460500"/>
                  </a:lnTo>
                  <a:lnTo>
                    <a:pt x="616978" y="1409700"/>
                  </a:lnTo>
                  <a:lnTo>
                    <a:pt x="641578" y="1384300"/>
                  </a:lnTo>
                  <a:lnTo>
                    <a:pt x="678510" y="1346200"/>
                  </a:lnTo>
                  <a:lnTo>
                    <a:pt x="678510" y="1333500"/>
                  </a:lnTo>
                  <a:lnTo>
                    <a:pt x="616978" y="1384300"/>
                  </a:lnTo>
                  <a:lnTo>
                    <a:pt x="616978" y="1333500"/>
                  </a:lnTo>
                  <a:lnTo>
                    <a:pt x="632358" y="1320800"/>
                  </a:lnTo>
                  <a:lnTo>
                    <a:pt x="678510" y="1282700"/>
                  </a:lnTo>
                  <a:lnTo>
                    <a:pt x="678510" y="1270000"/>
                  </a:lnTo>
                  <a:lnTo>
                    <a:pt x="616978" y="1320800"/>
                  </a:lnTo>
                  <a:lnTo>
                    <a:pt x="616978" y="1270000"/>
                  </a:lnTo>
                  <a:lnTo>
                    <a:pt x="629285" y="1257300"/>
                  </a:lnTo>
                  <a:lnTo>
                    <a:pt x="678510" y="1206500"/>
                  </a:lnTo>
                  <a:lnTo>
                    <a:pt x="678510" y="1193800"/>
                  </a:lnTo>
                  <a:lnTo>
                    <a:pt x="616978" y="1257300"/>
                  </a:lnTo>
                  <a:lnTo>
                    <a:pt x="616978" y="1206500"/>
                  </a:lnTo>
                  <a:lnTo>
                    <a:pt x="640867" y="1181100"/>
                  </a:lnTo>
                  <a:lnTo>
                    <a:pt x="676719" y="1143000"/>
                  </a:lnTo>
                  <a:lnTo>
                    <a:pt x="678510" y="1143000"/>
                  </a:lnTo>
                  <a:lnTo>
                    <a:pt x="678510" y="1117600"/>
                  </a:lnTo>
                  <a:lnTo>
                    <a:pt x="658685" y="1117600"/>
                  </a:lnTo>
                  <a:lnTo>
                    <a:pt x="658685" y="1143000"/>
                  </a:lnTo>
                  <a:lnTo>
                    <a:pt x="616978" y="1181100"/>
                  </a:lnTo>
                  <a:lnTo>
                    <a:pt x="616978" y="1143000"/>
                  </a:lnTo>
                  <a:lnTo>
                    <a:pt x="658685" y="1143000"/>
                  </a:lnTo>
                  <a:lnTo>
                    <a:pt x="658685" y="1117600"/>
                  </a:lnTo>
                  <a:lnTo>
                    <a:pt x="639356" y="1117600"/>
                  </a:lnTo>
                  <a:lnTo>
                    <a:pt x="678510" y="1079500"/>
                  </a:lnTo>
                  <a:lnTo>
                    <a:pt x="678510" y="1054100"/>
                  </a:lnTo>
                  <a:lnTo>
                    <a:pt x="621322" y="1117600"/>
                  </a:lnTo>
                  <a:lnTo>
                    <a:pt x="616978" y="1117600"/>
                  </a:lnTo>
                  <a:lnTo>
                    <a:pt x="616978" y="1066800"/>
                  </a:lnTo>
                  <a:lnTo>
                    <a:pt x="629285" y="1054100"/>
                  </a:lnTo>
                  <a:lnTo>
                    <a:pt x="678510" y="1003300"/>
                  </a:lnTo>
                  <a:lnTo>
                    <a:pt x="678510" y="990600"/>
                  </a:lnTo>
                  <a:lnTo>
                    <a:pt x="616978" y="1054100"/>
                  </a:lnTo>
                  <a:lnTo>
                    <a:pt x="616978" y="1003300"/>
                  </a:lnTo>
                  <a:lnTo>
                    <a:pt x="641578" y="977900"/>
                  </a:lnTo>
                  <a:lnTo>
                    <a:pt x="678510" y="939800"/>
                  </a:lnTo>
                  <a:lnTo>
                    <a:pt x="678510" y="927100"/>
                  </a:lnTo>
                  <a:lnTo>
                    <a:pt x="616978" y="977900"/>
                  </a:lnTo>
                  <a:lnTo>
                    <a:pt x="616978" y="927100"/>
                  </a:lnTo>
                  <a:lnTo>
                    <a:pt x="632358" y="914400"/>
                  </a:lnTo>
                  <a:lnTo>
                    <a:pt x="678510" y="876300"/>
                  </a:lnTo>
                  <a:lnTo>
                    <a:pt x="678510" y="850900"/>
                  </a:lnTo>
                  <a:lnTo>
                    <a:pt x="616978" y="914400"/>
                  </a:lnTo>
                  <a:lnTo>
                    <a:pt x="616978" y="863600"/>
                  </a:lnTo>
                  <a:lnTo>
                    <a:pt x="641578" y="838200"/>
                  </a:lnTo>
                  <a:lnTo>
                    <a:pt x="678510" y="800100"/>
                  </a:lnTo>
                  <a:lnTo>
                    <a:pt x="678510" y="787400"/>
                  </a:lnTo>
                  <a:lnTo>
                    <a:pt x="616978" y="838200"/>
                  </a:lnTo>
                  <a:lnTo>
                    <a:pt x="616978" y="787400"/>
                  </a:lnTo>
                  <a:lnTo>
                    <a:pt x="634796" y="774700"/>
                  </a:lnTo>
                  <a:lnTo>
                    <a:pt x="678510" y="774700"/>
                  </a:lnTo>
                  <a:lnTo>
                    <a:pt x="678510" y="762000"/>
                  </a:lnTo>
                  <a:lnTo>
                    <a:pt x="616978" y="762000"/>
                  </a:lnTo>
                  <a:lnTo>
                    <a:pt x="616978" y="749300"/>
                  </a:lnTo>
                  <a:lnTo>
                    <a:pt x="678510" y="749300"/>
                  </a:lnTo>
                  <a:lnTo>
                    <a:pt x="678510" y="723900"/>
                  </a:lnTo>
                  <a:lnTo>
                    <a:pt x="652335" y="736600"/>
                  </a:lnTo>
                  <a:lnTo>
                    <a:pt x="616978" y="736600"/>
                  </a:lnTo>
                  <a:lnTo>
                    <a:pt x="616978" y="723900"/>
                  </a:lnTo>
                  <a:lnTo>
                    <a:pt x="632358" y="711200"/>
                  </a:lnTo>
                  <a:lnTo>
                    <a:pt x="678510" y="673100"/>
                  </a:lnTo>
                  <a:lnTo>
                    <a:pt x="678510" y="647700"/>
                  </a:lnTo>
                  <a:lnTo>
                    <a:pt x="616978" y="711200"/>
                  </a:lnTo>
                  <a:lnTo>
                    <a:pt x="616978" y="660400"/>
                  </a:lnTo>
                  <a:lnTo>
                    <a:pt x="641578" y="635000"/>
                  </a:lnTo>
                  <a:lnTo>
                    <a:pt x="678510" y="596900"/>
                  </a:lnTo>
                  <a:lnTo>
                    <a:pt x="678510" y="584200"/>
                  </a:lnTo>
                  <a:lnTo>
                    <a:pt x="616978" y="635000"/>
                  </a:lnTo>
                  <a:lnTo>
                    <a:pt x="616978" y="584200"/>
                  </a:lnTo>
                  <a:lnTo>
                    <a:pt x="632358" y="571500"/>
                  </a:lnTo>
                  <a:lnTo>
                    <a:pt x="678510" y="533400"/>
                  </a:lnTo>
                  <a:lnTo>
                    <a:pt x="678510" y="508000"/>
                  </a:lnTo>
                  <a:lnTo>
                    <a:pt x="616978" y="571500"/>
                  </a:lnTo>
                  <a:lnTo>
                    <a:pt x="616978" y="520700"/>
                  </a:lnTo>
                  <a:lnTo>
                    <a:pt x="629285" y="508000"/>
                  </a:lnTo>
                  <a:lnTo>
                    <a:pt x="678510" y="457200"/>
                  </a:lnTo>
                  <a:lnTo>
                    <a:pt x="678510" y="444500"/>
                  </a:lnTo>
                  <a:lnTo>
                    <a:pt x="667410" y="444500"/>
                  </a:lnTo>
                  <a:lnTo>
                    <a:pt x="667410" y="457200"/>
                  </a:lnTo>
                  <a:lnTo>
                    <a:pt x="616978" y="508000"/>
                  </a:lnTo>
                  <a:lnTo>
                    <a:pt x="616978" y="457200"/>
                  </a:lnTo>
                  <a:lnTo>
                    <a:pt x="667410" y="457200"/>
                  </a:lnTo>
                  <a:lnTo>
                    <a:pt x="667410" y="444500"/>
                  </a:lnTo>
                  <a:lnTo>
                    <a:pt x="616978" y="444500"/>
                  </a:lnTo>
                  <a:lnTo>
                    <a:pt x="616978" y="431800"/>
                  </a:lnTo>
                  <a:lnTo>
                    <a:pt x="678510" y="431800"/>
                  </a:lnTo>
                  <a:lnTo>
                    <a:pt x="678510" y="419100"/>
                  </a:lnTo>
                  <a:lnTo>
                    <a:pt x="648055" y="419100"/>
                  </a:lnTo>
                  <a:lnTo>
                    <a:pt x="678510" y="393700"/>
                  </a:lnTo>
                  <a:lnTo>
                    <a:pt x="678510" y="381000"/>
                  </a:lnTo>
                  <a:lnTo>
                    <a:pt x="630034" y="419100"/>
                  </a:lnTo>
                  <a:lnTo>
                    <a:pt x="616978" y="419100"/>
                  </a:lnTo>
                  <a:lnTo>
                    <a:pt x="616978" y="381000"/>
                  </a:lnTo>
                  <a:lnTo>
                    <a:pt x="632358" y="368300"/>
                  </a:lnTo>
                  <a:lnTo>
                    <a:pt x="678510" y="330200"/>
                  </a:lnTo>
                  <a:lnTo>
                    <a:pt x="678510" y="304800"/>
                  </a:lnTo>
                  <a:lnTo>
                    <a:pt x="616978" y="368300"/>
                  </a:lnTo>
                  <a:lnTo>
                    <a:pt x="616978" y="317500"/>
                  </a:lnTo>
                  <a:lnTo>
                    <a:pt x="641578" y="292100"/>
                  </a:lnTo>
                  <a:lnTo>
                    <a:pt x="678510" y="254000"/>
                  </a:lnTo>
                  <a:lnTo>
                    <a:pt x="678510" y="241300"/>
                  </a:lnTo>
                  <a:lnTo>
                    <a:pt x="616978" y="292100"/>
                  </a:lnTo>
                  <a:lnTo>
                    <a:pt x="616978" y="241300"/>
                  </a:lnTo>
                  <a:lnTo>
                    <a:pt x="630720" y="228600"/>
                  </a:lnTo>
                  <a:lnTo>
                    <a:pt x="658215" y="203200"/>
                  </a:lnTo>
                  <a:lnTo>
                    <a:pt x="678510" y="203200"/>
                  </a:lnTo>
                  <a:lnTo>
                    <a:pt x="678510" y="190500"/>
                  </a:lnTo>
                  <a:lnTo>
                    <a:pt x="671868" y="190500"/>
                  </a:lnTo>
                  <a:lnTo>
                    <a:pt x="671868" y="114300"/>
                  </a:lnTo>
                  <a:lnTo>
                    <a:pt x="659549" y="114300"/>
                  </a:lnTo>
                  <a:lnTo>
                    <a:pt x="659549" y="190500"/>
                  </a:lnTo>
                  <a:lnTo>
                    <a:pt x="653897" y="190500"/>
                  </a:lnTo>
                  <a:lnTo>
                    <a:pt x="653897" y="0"/>
                  </a:lnTo>
                  <a:lnTo>
                    <a:pt x="641578" y="0"/>
                  </a:lnTo>
                  <a:lnTo>
                    <a:pt x="641578" y="190500"/>
                  </a:lnTo>
                  <a:lnTo>
                    <a:pt x="640181" y="190500"/>
                  </a:lnTo>
                  <a:lnTo>
                    <a:pt x="640181" y="203200"/>
                  </a:lnTo>
                  <a:lnTo>
                    <a:pt x="616978" y="228600"/>
                  </a:lnTo>
                  <a:lnTo>
                    <a:pt x="616978" y="203200"/>
                  </a:lnTo>
                  <a:lnTo>
                    <a:pt x="640181" y="203200"/>
                  </a:lnTo>
                  <a:lnTo>
                    <a:pt x="640181" y="190500"/>
                  </a:lnTo>
                  <a:lnTo>
                    <a:pt x="604647" y="190500"/>
                  </a:lnTo>
                  <a:lnTo>
                    <a:pt x="604647" y="203200"/>
                  </a:lnTo>
                  <a:lnTo>
                    <a:pt x="604647" y="419100"/>
                  </a:lnTo>
                  <a:lnTo>
                    <a:pt x="604647" y="1117600"/>
                  </a:lnTo>
                  <a:lnTo>
                    <a:pt x="543115" y="1117600"/>
                  </a:lnTo>
                  <a:lnTo>
                    <a:pt x="543115" y="774700"/>
                  </a:lnTo>
                  <a:lnTo>
                    <a:pt x="604647" y="774700"/>
                  </a:lnTo>
                  <a:lnTo>
                    <a:pt x="604647" y="762000"/>
                  </a:lnTo>
                  <a:lnTo>
                    <a:pt x="543115" y="762000"/>
                  </a:lnTo>
                  <a:lnTo>
                    <a:pt x="543115" y="749300"/>
                  </a:lnTo>
                  <a:lnTo>
                    <a:pt x="604647" y="749300"/>
                  </a:lnTo>
                  <a:lnTo>
                    <a:pt x="604647" y="736600"/>
                  </a:lnTo>
                  <a:lnTo>
                    <a:pt x="543115" y="736600"/>
                  </a:lnTo>
                  <a:lnTo>
                    <a:pt x="543115" y="457200"/>
                  </a:lnTo>
                  <a:lnTo>
                    <a:pt x="604647" y="457200"/>
                  </a:lnTo>
                  <a:lnTo>
                    <a:pt x="604647" y="444500"/>
                  </a:lnTo>
                  <a:lnTo>
                    <a:pt x="543115" y="444500"/>
                  </a:lnTo>
                  <a:lnTo>
                    <a:pt x="543115" y="431800"/>
                  </a:lnTo>
                  <a:lnTo>
                    <a:pt x="604647" y="431800"/>
                  </a:lnTo>
                  <a:lnTo>
                    <a:pt x="604647" y="419100"/>
                  </a:lnTo>
                  <a:lnTo>
                    <a:pt x="543115" y="419100"/>
                  </a:lnTo>
                  <a:lnTo>
                    <a:pt x="543115" y="203200"/>
                  </a:lnTo>
                  <a:lnTo>
                    <a:pt x="604647" y="203200"/>
                  </a:lnTo>
                  <a:lnTo>
                    <a:pt x="604647" y="190500"/>
                  </a:lnTo>
                  <a:lnTo>
                    <a:pt x="580047" y="190500"/>
                  </a:lnTo>
                  <a:lnTo>
                    <a:pt x="580047" y="25400"/>
                  </a:lnTo>
                  <a:lnTo>
                    <a:pt x="567728" y="25400"/>
                  </a:lnTo>
                  <a:lnTo>
                    <a:pt x="567728" y="190500"/>
                  </a:lnTo>
                  <a:lnTo>
                    <a:pt x="561086" y="190500"/>
                  </a:lnTo>
                  <a:lnTo>
                    <a:pt x="561086" y="114300"/>
                  </a:lnTo>
                  <a:lnTo>
                    <a:pt x="548779" y="114300"/>
                  </a:lnTo>
                  <a:lnTo>
                    <a:pt x="548779" y="190500"/>
                  </a:lnTo>
                  <a:lnTo>
                    <a:pt x="533565" y="190500"/>
                  </a:lnTo>
                  <a:lnTo>
                    <a:pt x="530809" y="203200"/>
                  </a:lnTo>
                  <a:lnTo>
                    <a:pt x="530809" y="419100"/>
                  </a:lnTo>
                  <a:lnTo>
                    <a:pt x="515835" y="419100"/>
                  </a:lnTo>
                  <a:lnTo>
                    <a:pt x="515835" y="431800"/>
                  </a:lnTo>
                  <a:lnTo>
                    <a:pt x="530809" y="431800"/>
                  </a:lnTo>
                  <a:lnTo>
                    <a:pt x="530809" y="444500"/>
                  </a:lnTo>
                  <a:lnTo>
                    <a:pt x="515835" y="444500"/>
                  </a:lnTo>
                  <a:lnTo>
                    <a:pt x="515835" y="457200"/>
                  </a:lnTo>
                  <a:lnTo>
                    <a:pt x="530809" y="457200"/>
                  </a:lnTo>
                  <a:lnTo>
                    <a:pt x="530809" y="736600"/>
                  </a:lnTo>
                  <a:lnTo>
                    <a:pt x="518591" y="736600"/>
                  </a:lnTo>
                  <a:lnTo>
                    <a:pt x="515835" y="749300"/>
                  </a:lnTo>
                  <a:lnTo>
                    <a:pt x="530809" y="749300"/>
                  </a:lnTo>
                  <a:lnTo>
                    <a:pt x="530809" y="762000"/>
                  </a:lnTo>
                  <a:lnTo>
                    <a:pt x="515835" y="762000"/>
                  </a:lnTo>
                  <a:lnTo>
                    <a:pt x="515835" y="774700"/>
                  </a:lnTo>
                  <a:lnTo>
                    <a:pt x="530809" y="774700"/>
                  </a:lnTo>
                  <a:lnTo>
                    <a:pt x="530809" y="1117600"/>
                  </a:lnTo>
                  <a:lnTo>
                    <a:pt x="515835" y="1117600"/>
                  </a:lnTo>
                  <a:lnTo>
                    <a:pt x="518591" y="1130300"/>
                  </a:lnTo>
                  <a:lnTo>
                    <a:pt x="515835" y="1143000"/>
                  </a:lnTo>
                  <a:lnTo>
                    <a:pt x="530809" y="1143000"/>
                  </a:lnTo>
                  <a:lnTo>
                    <a:pt x="530809" y="1473200"/>
                  </a:lnTo>
                  <a:lnTo>
                    <a:pt x="543115" y="1473200"/>
                  </a:lnTo>
                  <a:lnTo>
                    <a:pt x="543115" y="1143000"/>
                  </a:lnTo>
                  <a:lnTo>
                    <a:pt x="604647" y="1143000"/>
                  </a:lnTo>
                  <a:lnTo>
                    <a:pt x="604647" y="1473200"/>
                  </a:lnTo>
                  <a:lnTo>
                    <a:pt x="625386" y="1473200"/>
                  </a:lnTo>
                  <a:lnTo>
                    <a:pt x="638657" y="1460500"/>
                  </a:lnTo>
                  <a:lnTo>
                    <a:pt x="678510" y="1422400"/>
                  </a:lnTo>
                  <a:lnTo>
                    <a:pt x="678510" y="1473200"/>
                  </a:lnTo>
                  <a:lnTo>
                    <a:pt x="690829" y="1473200"/>
                  </a:lnTo>
                  <a:lnTo>
                    <a:pt x="690829" y="1422400"/>
                  </a:lnTo>
                  <a:lnTo>
                    <a:pt x="690829" y="1346200"/>
                  </a:lnTo>
                  <a:lnTo>
                    <a:pt x="690829" y="1282700"/>
                  </a:lnTo>
                  <a:lnTo>
                    <a:pt x="690829" y="1206500"/>
                  </a:lnTo>
                  <a:lnTo>
                    <a:pt x="690829" y="1143000"/>
                  </a:lnTo>
                  <a:lnTo>
                    <a:pt x="752360" y="1143000"/>
                  </a:lnTo>
                  <a:lnTo>
                    <a:pt x="752360" y="1473200"/>
                  </a:lnTo>
                  <a:lnTo>
                    <a:pt x="764679" y="1473200"/>
                  </a:lnTo>
                  <a:lnTo>
                    <a:pt x="764679" y="1143000"/>
                  </a:lnTo>
                  <a:lnTo>
                    <a:pt x="779653" y="1143000"/>
                  </a:lnTo>
                  <a:lnTo>
                    <a:pt x="776884" y="1130300"/>
                  </a:lnTo>
                  <a:lnTo>
                    <a:pt x="779653" y="1117600"/>
                  </a:lnTo>
                  <a:lnTo>
                    <a:pt x="764679" y="1117600"/>
                  </a:lnTo>
                  <a:lnTo>
                    <a:pt x="764679" y="774700"/>
                  </a:lnTo>
                  <a:lnTo>
                    <a:pt x="779653" y="774700"/>
                  </a:lnTo>
                  <a:lnTo>
                    <a:pt x="779653" y="762000"/>
                  </a:lnTo>
                  <a:lnTo>
                    <a:pt x="764679" y="762000"/>
                  </a:lnTo>
                  <a:lnTo>
                    <a:pt x="764679" y="749300"/>
                  </a:lnTo>
                  <a:lnTo>
                    <a:pt x="779653" y="749300"/>
                  </a:lnTo>
                  <a:lnTo>
                    <a:pt x="776884" y="736600"/>
                  </a:lnTo>
                  <a:lnTo>
                    <a:pt x="764679" y="736600"/>
                  </a:lnTo>
                  <a:lnTo>
                    <a:pt x="764679" y="457200"/>
                  </a:lnTo>
                  <a:lnTo>
                    <a:pt x="779653" y="457200"/>
                  </a:lnTo>
                  <a:lnTo>
                    <a:pt x="779653" y="444500"/>
                  </a:lnTo>
                  <a:lnTo>
                    <a:pt x="764679" y="444500"/>
                  </a:lnTo>
                  <a:lnTo>
                    <a:pt x="764679" y="431800"/>
                  </a:lnTo>
                  <a:lnTo>
                    <a:pt x="779653" y="431800"/>
                  </a:lnTo>
                  <a:lnTo>
                    <a:pt x="779653" y="419100"/>
                  </a:lnTo>
                  <a:close/>
                </a:path>
              </a:pathLst>
            </a:custGeom>
            <a:solidFill>
              <a:srgbClr val="94B8D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05" name="object 22">
              <a:extLst>
                <a:ext uri="{FF2B5EF4-FFF2-40B4-BE49-F238E27FC236}">
                  <a16:creationId xmlns:a16="http://schemas.microsoft.com/office/drawing/2014/main" id="{5A8E64F6-ACDD-CE6F-9001-D354CBFA63EF}"/>
                </a:ext>
              </a:extLst>
            </p:cNvPr>
            <p:cNvSpPr/>
            <p:nvPr/>
          </p:nvSpPr>
          <p:spPr>
            <a:xfrm>
              <a:off x="3988870" y="5294888"/>
              <a:ext cx="97485" cy="183972"/>
            </a:xfrm>
            <a:prstGeom prst="rect">
              <a:avLst/>
            </a:prstGeom>
            <a:blipFill>
              <a:blip r:embed="rId11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06" name="object 23">
              <a:extLst>
                <a:ext uri="{FF2B5EF4-FFF2-40B4-BE49-F238E27FC236}">
                  <a16:creationId xmlns:a16="http://schemas.microsoft.com/office/drawing/2014/main" id="{2BE268B7-DFAD-A7F8-C13D-58DE94662650}"/>
                </a:ext>
              </a:extLst>
            </p:cNvPr>
            <p:cNvSpPr/>
            <p:nvPr/>
          </p:nvSpPr>
          <p:spPr>
            <a:xfrm>
              <a:off x="2442984" y="5175592"/>
              <a:ext cx="1318624" cy="1291104"/>
            </a:xfrm>
            <a:prstGeom prst="rect">
              <a:avLst/>
            </a:prstGeom>
            <a:blipFill>
              <a:blip r:embed="rId12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07" name="object 24">
              <a:extLst>
                <a:ext uri="{FF2B5EF4-FFF2-40B4-BE49-F238E27FC236}">
                  <a16:creationId xmlns:a16="http://schemas.microsoft.com/office/drawing/2014/main" id="{C866BB3B-AF3E-FF49-CCD1-59902A76DED2}"/>
                </a:ext>
              </a:extLst>
            </p:cNvPr>
            <p:cNvSpPr/>
            <p:nvPr/>
          </p:nvSpPr>
          <p:spPr>
            <a:xfrm>
              <a:off x="4738319" y="5684062"/>
              <a:ext cx="252095" cy="781685"/>
            </a:xfrm>
            <a:custGeom>
              <a:avLst/>
              <a:gdLst/>
              <a:ahLst/>
              <a:cxnLst/>
              <a:rect l="l" t="t" r="r" b="b"/>
              <a:pathLst>
                <a:path w="252095" h="781685">
                  <a:moveTo>
                    <a:pt x="70154" y="560438"/>
                  </a:moveTo>
                  <a:lnTo>
                    <a:pt x="67386" y="557669"/>
                  </a:lnTo>
                  <a:lnTo>
                    <a:pt x="60591" y="557669"/>
                  </a:lnTo>
                  <a:lnTo>
                    <a:pt x="57835" y="560438"/>
                  </a:lnTo>
                  <a:lnTo>
                    <a:pt x="57835" y="648322"/>
                  </a:lnTo>
                  <a:lnTo>
                    <a:pt x="60591" y="651090"/>
                  </a:lnTo>
                  <a:lnTo>
                    <a:pt x="67386" y="651090"/>
                  </a:lnTo>
                  <a:lnTo>
                    <a:pt x="70154" y="648322"/>
                  </a:lnTo>
                  <a:lnTo>
                    <a:pt x="70154" y="560438"/>
                  </a:lnTo>
                  <a:close/>
                </a:path>
                <a:path w="252095" h="781685">
                  <a:moveTo>
                    <a:pt x="70154" y="463842"/>
                  </a:moveTo>
                  <a:lnTo>
                    <a:pt x="67386" y="461086"/>
                  </a:lnTo>
                  <a:lnTo>
                    <a:pt x="60591" y="461086"/>
                  </a:lnTo>
                  <a:lnTo>
                    <a:pt x="57835" y="463842"/>
                  </a:lnTo>
                  <a:lnTo>
                    <a:pt x="57835" y="518337"/>
                  </a:lnTo>
                  <a:lnTo>
                    <a:pt x="60591" y="521106"/>
                  </a:lnTo>
                  <a:lnTo>
                    <a:pt x="67386" y="521106"/>
                  </a:lnTo>
                  <a:lnTo>
                    <a:pt x="70154" y="518337"/>
                  </a:lnTo>
                  <a:lnTo>
                    <a:pt x="70154" y="463842"/>
                  </a:lnTo>
                  <a:close/>
                </a:path>
                <a:path w="252095" h="781685">
                  <a:moveTo>
                    <a:pt x="132156" y="2743"/>
                  </a:moveTo>
                  <a:lnTo>
                    <a:pt x="129413" y="0"/>
                  </a:lnTo>
                  <a:lnTo>
                    <a:pt x="122605" y="0"/>
                  </a:lnTo>
                  <a:lnTo>
                    <a:pt x="119849" y="2743"/>
                  </a:lnTo>
                  <a:lnTo>
                    <a:pt x="119849" y="31915"/>
                  </a:lnTo>
                  <a:lnTo>
                    <a:pt x="122605" y="34671"/>
                  </a:lnTo>
                  <a:lnTo>
                    <a:pt x="129413" y="34671"/>
                  </a:lnTo>
                  <a:lnTo>
                    <a:pt x="132156" y="31915"/>
                  </a:lnTo>
                  <a:lnTo>
                    <a:pt x="132156" y="2743"/>
                  </a:lnTo>
                  <a:close/>
                </a:path>
                <a:path w="252095" h="781685">
                  <a:moveTo>
                    <a:pt x="132181" y="372605"/>
                  </a:moveTo>
                  <a:lnTo>
                    <a:pt x="129413" y="369849"/>
                  </a:lnTo>
                  <a:lnTo>
                    <a:pt x="122618" y="369849"/>
                  </a:lnTo>
                  <a:lnTo>
                    <a:pt x="119862" y="372605"/>
                  </a:lnTo>
                  <a:lnTo>
                    <a:pt x="119862" y="474218"/>
                  </a:lnTo>
                  <a:lnTo>
                    <a:pt x="122618" y="476973"/>
                  </a:lnTo>
                  <a:lnTo>
                    <a:pt x="129413" y="476973"/>
                  </a:lnTo>
                  <a:lnTo>
                    <a:pt x="132181" y="474218"/>
                  </a:lnTo>
                  <a:lnTo>
                    <a:pt x="132181" y="372605"/>
                  </a:lnTo>
                  <a:close/>
                </a:path>
                <a:path w="252095" h="781685">
                  <a:moveTo>
                    <a:pt x="132181" y="334149"/>
                  </a:moveTo>
                  <a:lnTo>
                    <a:pt x="129413" y="331393"/>
                  </a:lnTo>
                  <a:lnTo>
                    <a:pt x="122618" y="331393"/>
                  </a:lnTo>
                  <a:lnTo>
                    <a:pt x="119862" y="334149"/>
                  </a:lnTo>
                  <a:lnTo>
                    <a:pt x="119862" y="350799"/>
                  </a:lnTo>
                  <a:lnTo>
                    <a:pt x="122618" y="353542"/>
                  </a:lnTo>
                  <a:lnTo>
                    <a:pt x="129413" y="353542"/>
                  </a:lnTo>
                  <a:lnTo>
                    <a:pt x="132181" y="350799"/>
                  </a:lnTo>
                  <a:lnTo>
                    <a:pt x="132181" y="334149"/>
                  </a:lnTo>
                  <a:close/>
                </a:path>
                <a:path w="252095" h="781685">
                  <a:moveTo>
                    <a:pt x="193725" y="560438"/>
                  </a:moveTo>
                  <a:lnTo>
                    <a:pt x="190982" y="557669"/>
                  </a:lnTo>
                  <a:lnTo>
                    <a:pt x="184175" y="557669"/>
                  </a:lnTo>
                  <a:lnTo>
                    <a:pt x="181419" y="560438"/>
                  </a:lnTo>
                  <a:lnTo>
                    <a:pt x="181419" y="648322"/>
                  </a:lnTo>
                  <a:lnTo>
                    <a:pt x="184175" y="651090"/>
                  </a:lnTo>
                  <a:lnTo>
                    <a:pt x="190982" y="651090"/>
                  </a:lnTo>
                  <a:lnTo>
                    <a:pt x="193725" y="648322"/>
                  </a:lnTo>
                  <a:lnTo>
                    <a:pt x="193725" y="560438"/>
                  </a:lnTo>
                  <a:close/>
                </a:path>
                <a:path w="252095" h="781685">
                  <a:moveTo>
                    <a:pt x="193725" y="463842"/>
                  </a:moveTo>
                  <a:lnTo>
                    <a:pt x="190982" y="461086"/>
                  </a:lnTo>
                  <a:lnTo>
                    <a:pt x="184175" y="461086"/>
                  </a:lnTo>
                  <a:lnTo>
                    <a:pt x="181419" y="463842"/>
                  </a:lnTo>
                  <a:lnTo>
                    <a:pt x="181419" y="518337"/>
                  </a:lnTo>
                  <a:lnTo>
                    <a:pt x="184175" y="521106"/>
                  </a:lnTo>
                  <a:lnTo>
                    <a:pt x="190982" y="521106"/>
                  </a:lnTo>
                  <a:lnTo>
                    <a:pt x="193725" y="518337"/>
                  </a:lnTo>
                  <a:lnTo>
                    <a:pt x="193725" y="463842"/>
                  </a:lnTo>
                  <a:close/>
                </a:path>
                <a:path w="252095" h="781685">
                  <a:moveTo>
                    <a:pt x="251714" y="658825"/>
                  </a:moveTo>
                  <a:lnTo>
                    <a:pt x="248958" y="656082"/>
                  </a:lnTo>
                  <a:lnTo>
                    <a:pt x="231140" y="656082"/>
                  </a:lnTo>
                  <a:lnTo>
                    <a:pt x="231140" y="605777"/>
                  </a:lnTo>
                  <a:lnTo>
                    <a:pt x="231140" y="596226"/>
                  </a:lnTo>
                  <a:lnTo>
                    <a:pt x="228396" y="593458"/>
                  </a:lnTo>
                  <a:lnTo>
                    <a:pt x="227774" y="593458"/>
                  </a:lnTo>
                  <a:lnTo>
                    <a:pt x="227774" y="668388"/>
                  </a:lnTo>
                  <a:lnTo>
                    <a:pt x="227774" y="769366"/>
                  </a:lnTo>
                  <a:lnTo>
                    <a:pt x="206692" y="769366"/>
                  </a:lnTo>
                  <a:lnTo>
                    <a:pt x="206692" y="695820"/>
                  </a:lnTo>
                  <a:lnTo>
                    <a:pt x="206692" y="683488"/>
                  </a:lnTo>
                  <a:lnTo>
                    <a:pt x="206692" y="668388"/>
                  </a:lnTo>
                  <a:lnTo>
                    <a:pt x="227774" y="668388"/>
                  </a:lnTo>
                  <a:lnTo>
                    <a:pt x="227774" y="593458"/>
                  </a:lnTo>
                  <a:lnTo>
                    <a:pt x="218833" y="593458"/>
                  </a:lnTo>
                  <a:lnTo>
                    <a:pt x="218833" y="605777"/>
                  </a:lnTo>
                  <a:lnTo>
                    <a:pt x="218833" y="656069"/>
                  </a:lnTo>
                  <a:lnTo>
                    <a:pt x="215633" y="656069"/>
                  </a:lnTo>
                  <a:lnTo>
                    <a:pt x="215633" y="605777"/>
                  </a:lnTo>
                  <a:lnTo>
                    <a:pt x="218833" y="605777"/>
                  </a:lnTo>
                  <a:lnTo>
                    <a:pt x="218833" y="593458"/>
                  </a:lnTo>
                  <a:lnTo>
                    <a:pt x="206082" y="593458"/>
                  </a:lnTo>
                  <a:lnTo>
                    <a:pt x="203327" y="596226"/>
                  </a:lnTo>
                  <a:lnTo>
                    <a:pt x="203327" y="656082"/>
                  </a:lnTo>
                  <a:lnTo>
                    <a:pt x="185508" y="656082"/>
                  </a:lnTo>
                  <a:lnTo>
                    <a:pt x="182753" y="658825"/>
                  </a:lnTo>
                  <a:lnTo>
                    <a:pt x="182753" y="665632"/>
                  </a:lnTo>
                  <a:lnTo>
                    <a:pt x="185508" y="668388"/>
                  </a:lnTo>
                  <a:lnTo>
                    <a:pt x="194373" y="668388"/>
                  </a:lnTo>
                  <a:lnTo>
                    <a:pt x="194373" y="683488"/>
                  </a:lnTo>
                  <a:lnTo>
                    <a:pt x="194373" y="695820"/>
                  </a:lnTo>
                  <a:lnTo>
                    <a:pt x="194373" y="769366"/>
                  </a:lnTo>
                  <a:lnTo>
                    <a:pt x="154368" y="769366"/>
                  </a:lnTo>
                  <a:lnTo>
                    <a:pt x="154368" y="730211"/>
                  </a:lnTo>
                  <a:lnTo>
                    <a:pt x="150698" y="719366"/>
                  </a:lnTo>
                  <a:lnTo>
                    <a:pt x="146329" y="714844"/>
                  </a:lnTo>
                  <a:lnTo>
                    <a:pt x="142430" y="710806"/>
                  </a:lnTo>
                  <a:lnTo>
                    <a:pt x="142049" y="710565"/>
                  </a:lnTo>
                  <a:lnTo>
                    <a:pt x="142049" y="725195"/>
                  </a:lnTo>
                  <a:lnTo>
                    <a:pt x="142049" y="769366"/>
                  </a:lnTo>
                  <a:lnTo>
                    <a:pt x="109956" y="769366"/>
                  </a:lnTo>
                  <a:lnTo>
                    <a:pt x="109956" y="725195"/>
                  </a:lnTo>
                  <a:lnTo>
                    <a:pt x="118783" y="718604"/>
                  </a:lnTo>
                  <a:lnTo>
                    <a:pt x="126009" y="714844"/>
                  </a:lnTo>
                  <a:lnTo>
                    <a:pt x="133235" y="718604"/>
                  </a:lnTo>
                  <a:lnTo>
                    <a:pt x="142049" y="725195"/>
                  </a:lnTo>
                  <a:lnTo>
                    <a:pt x="142049" y="710565"/>
                  </a:lnTo>
                  <a:lnTo>
                    <a:pt x="133667" y="705002"/>
                  </a:lnTo>
                  <a:lnTo>
                    <a:pt x="128511" y="702373"/>
                  </a:lnTo>
                  <a:lnTo>
                    <a:pt x="126911" y="701662"/>
                  </a:lnTo>
                  <a:lnTo>
                    <a:pt x="125095" y="701662"/>
                  </a:lnTo>
                  <a:lnTo>
                    <a:pt x="97624" y="730211"/>
                  </a:lnTo>
                  <a:lnTo>
                    <a:pt x="97624" y="769366"/>
                  </a:lnTo>
                  <a:lnTo>
                    <a:pt x="57632" y="769366"/>
                  </a:lnTo>
                  <a:lnTo>
                    <a:pt x="57632" y="695820"/>
                  </a:lnTo>
                  <a:lnTo>
                    <a:pt x="194373" y="695820"/>
                  </a:lnTo>
                  <a:lnTo>
                    <a:pt x="194373" y="683488"/>
                  </a:lnTo>
                  <a:lnTo>
                    <a:pt x="178079" y="683488"/>
                  </a:lnTo>
                  <a:lnTo>
                    <a:pt x="178079" y="584746"/>
                  </a:lnTo>
                  <a:lnTo>
                    <a:pt x="178079" y="496062"/>
                  </a:lnTo>
                  <a:lnTo>
                    <a:pt x="178003" y="488530"/>
                  </a:lnTo>
                  <a:lnTo>
                    <a:pt x="177711" y="483743"/>
                  </a:lnTo>
                  <a:lnTo>
                    <a:pt x="165760" y="287896"/>
                  </a:lnTo>
                  <a:lnTo>
                    <a:pt x="165760" y="496062"/>
                  </a:lnTo>
                  <a:lnTo>
                    <a:pt x="165760" y="584746"/>
                  </a:lnTo>
                  <a:lnTo>
                    <a:pt x="165760" y="683488"/>
                  </a:lnTo>
                  <a:lnTo>
                    <a:pt x="86245" y="683488"/>
                  </a:lnTo>
                  <a:lnTo>
                    <a:pt x="86245" y="602145"/>
                  </a:lnTo>
                  <a:lnTo>
                    <a:pt x="103682" y="584720"/>
                  </a:lnTo>
                  <a:lnTo>
                    <a:pt x="125996" y="562406"/>
                  </a:lnTo>
                  <a:lnTo>
                    <a:pt x="165735" y="602145"/>
                  </a:lnTo>
                  <a:lnTo>
                    <a:pt x="165760" y="683488"/>
                  </a:lnTo>
                  <a:lnTo>
                    <a:pt x="165760" y="584746"/>
                  </a:lnTo>
                  <a:lnTo>
                    <a:pt x="143408" y="562406"/>
                  </a:lnTo>
                  <a:lnTo>
                    <a:pt x="127927" y="546938"/>
                  </a:lnTo>
                  <a:lnTo>
                    <a:pt x="124040" y="546938"/>
                  </a:lnTo>
                  <a:lnTo>
                    <a:pt x="86245" y="584720"/>
                  </a:lnTo>
                  <a:lnTo>
                    <a:pt x="86245" y="496062"/>
                  </a:lnTo>
                  <a:lnTo>
                    <a:pt x="165760" y="496062"/>
                  </a:lnTo>
                  <a:lnTo>
                    <a:pt x="165760" y="287896"/>
                  </a:lnTo>
                  <a:lnTo>
                    <a:pt x="165366" y="281444"/>
                  </a:lnTo>
                  <a:lnTo>
                    <a:pt x="165366" y="483743"/>
                  </a:lnTo>
                  <a:lnTo>
                    <a:pt x="86639" y="483743"/>
                  </a:lnTo>
                  <a:lnTo>
                    <a:pt x="107937" y="134708"/>
                  </a:lnTo>
                  <a:lnTo>
                    <a:pt x="144056" y="134708"/>
                  </a:lnTo>
                  <a:lnTo>
                    <a:pt x="165366" y="483743"/>
                  </a:lnTo>
                  <a:lnTo>
                    <a:pt x="165366" y="281444"/>
                  </a:lnTo>
                  <a:lnTo>
                    <a:pt x="156413" y="134708"/>
                  </a:lnTo>
                  <a:lnTo>
                    <a:pt x="162344" y="134708"/>
                  </a:lnTo>
                  <a:lnTo>
                    <a:pt x="165100" y="131953"/>
                  </a:lnTo>
                  <a:lnTo>
                    <a:pt x="165100" y="125145"/>
                  </a:lnTo>
                  <a:lnTo>
                    <a:pt x="162344" y="122389"/>
                  </a:lnTo>
                  <a:lnTo>
                    <a:pt x="150050" y="122389"/>
                  </a:lnTo>
                  <a:lnTo>
                    <a:pt x="150050" y="93560"/>
                  </a:lnTo>
                  <a:lnTo>
                    <a:pt x="150050" y="87401"/>
                  </a:lnTo>
                  <a:lnTo>
                    <a:pt x="148602" y="81241"/>
                  </a:lnTo>
                  <a:lnTo>
                    <a:pt x="147561" y="76809"/>
                  </a:lnTo>
                  <a:lnTo>
                    <a:pt x="141833" y="63919"/>
                  </a:lnTo>
                  <a:lnTo>
                    <a:pt x="139915" y="60337"/>
                  </a:lnTo>
                  <a:lnTo>
                    <a:pt x="137731" y="56261"/>
                  </a:lnTo>
                  <a:lnTo>
                    <a:pt x="137731" y="93560"/>
                  </a:lnTo>
                  <a:lnTo>
                    <a:pt x="137731" y="122389"/>
                  </a:lnTo>
                  <a:lnTo>
                    <a:pt x="114274" y="122389"/>
                  </a:lnTo>
                  <a:lnTo>
                    <a:pt x="114274" y="93560"/>
                  </a:lnTo>
                  <a:lnTo>
                    <a:pt x="137731" y="93560"/>
                  </a:lnTo>
                  <a:lnTo>
                    <a:pt x="137731" y="56261"/>
                  </a:lnTo>
                  <a:lnTo>
                    <a:pt x="136105" y="53225"/>
                  </a:lnTo>
                  <a:lnTo>
                    <a:pt x="136105" y="81241"/>
                  </a:lnTo>
                  <a:lnTo>
                    <a:pt x="115900" y="81241"/>
                  </a:lnTo>
                  <a:lnTo>
                    <a:pt x="117970" y="75755"/>
                  </a:lnTo>
                  <a:lnTo>
                    <a:pt x="121767" y="67983"/>
                  </a:lnTo>
                  <a:lnTo>
                    <a:pt x="126009" y="60337"/>
                  </a:lnTo>
                  <a:lnTo>
                    <a:pt x="130225" y="67995"/>
                  </a:lnTo>
                  <a:lnTo>
                    <a:pt x="134035" y="75755"/>
                  </a:lnTo>
                  <a:lnTo>
                    <a:pt x="136105" y="81241"/>
                  </a:lnTo>
                  <a:lnTo>
                    <a:pt x="136105" y="53225"/>
                  </a:lnTo>
                  <a:lnTo>
                    <a:pt x="135521" y="52120"/>
                  </a:lnTo>
                  <a:lnTo>
                    <a:pt x="131267" y="44843"/>
                  </a:lnTo>
                  <a:lnTo>
                    <a:pt x="130149" y="43014"/>
                  </a:lnTo>
                  <a:lnTo>
                    <a:pt x="128155" y="41884"/>
                  </a:lnTo>
                  <a:lnTo>
                    <a:pt x="123850" y="41884"/>
                  </a:lnTo>
                  <a:lnTo>
                    <a:pt x="104457" y="76809"/>
                  </a:lnTo>
                  <a:lnTo>
                    <a:pt x="101955" y="87401"/>
                  </a:lnTo>
                  <a:lnTo>
                    <a:pt x="101955" y="122389"/>
                  </a:lnTo>
                  <a:lnTo>
                    <a:pt x="89649" y="122389"/>
                  </a:lnTo>
                  <a:lnTo>
                    <a:pt x="86880" y="125145"/>
                  </a:lnTo>
                  <a:lnTo>
                    <a:pt x="86880" y="131953"/>
                  </a:lnTo>
                  <a:lnTo>
                    <a:pt x="89649" y="134708"/>
                  </a:lnTo>
                  <a:lnTo>
                    <a:pt x="95605" y="134708"/>
                  </a:lnTo>
                  <a:lnTo>
                    <a:pt x="74002" y="488530"/>
                  </a:lnTo>
                  <a:lnTo>
                    <a:pt x="73926" y="683488"/>
                  </a:lnTo>
                  <a:lnTo>
                    <a:pt x="57632" y="683488"/>
                  </a:lnTo>
                  <a:lnTo>
                    <a:pt x="57632" y="668388"/>
                  </a:lnTo>
                  <a:lnTo>
                    <a:pt x="66205" y="668388"/>
                  </a:lnTo>
                  <a:lnTo>
                    <a:pt x="68961" y="665632"/>
                  </a:lnTo>
                  <a:lnTo>
                    <a:pt x="68961" y="658825"/>
                  </a:lnTo>
                  <a:lnTo>
                    <a:pt x="66205" y="656082"/>
                  </a:lnTo>
                  <a:lnTo>
                    <a:pt x="48691" y="656082"/>
                  </a:lnTo>
                  <a:lnTo>
                    <a:pt x="48691" y="605777"/>
                  </a:lnTo>
                  <a:lnTo>
                    <a:pt x="48691" y="596226"/>
                  </a:lnTo>
                  <a:lnTo>
                    <a:pt x="45923" y="593458"/>
                  </a:lnTo>
                  <a:lnTo>
                    <a:pt x="45300" y="593458"/>
                  </a:lnTo>
                  <a:lnTo>
                    <a:pt x="45300" y="668388"/>
                  </a:lnTo>
                  <a:lnTo>
                    <a:pt x="45300" y="769366"/>
                  </a:lnTo>
                  <a:lnTo>
                    <a:pt x="24244" y="769366"/>
                  </a:lnTo>
                  <a:lnTo>
                    <a:pt x="24244" y="668388"/>
                  </a:lnTo>
                  <a:lnTo>
                    <a:pt x="45300" y="668388"/>
                  </a:lnTo>
                  <a:lnTo>
                    <a:pt x="45300" y="593458"/>
                  </a:lnTo>
                  <a:lnTo>
                    <a:pt x="36372" y="593458"/>
                  </a:lnTo>
                  <a:lnTo>
                    <a:pt x="36372" y="605777"/>
                  </a:lnTo>
                  <a:lnTo>
                    <a:pt x="36372" y="656069"/>
                  </a:lnTo>
                  <a:lnTo>
                    <a:pt x="33185" y="656069"/>
                  </a:lnTo>
                  <a:lnTo>
                    <a:pt x="33185" y="605777"/>
                  </a:lnTo>
                  <a:lnTo>
                    <a:pt x="36372" y="605777"/>
                  </a:lnTo>
                  <a:lnTo>
                    <a:pt x="36372" y="593458"/>
                  </a:lnTo>
                  <a:lnTo>
                    <a:pt x="23622" y="593458"/>
                  </a:lnTo>
                  <a:lnTo>
                    <a:pt x="20853" y="596226"/>
                  </a:lnTo>
                  <a:lnTo>
                    <a:pt x="20853" y="656082"/>
                  </a:lnTo>
                  <a:lnTo>
                    <a:pt x="2743" y="656082"/>
                  </a:lnTo>
                  <a:lnTo>
                    <a:pt x="0" y="658825"/>
                  </a:lnTo>
                  <a:lnTo>
                    <a:pt x="0" y="665632"/>
                  </a:lnTo>
                  <a:lnTo>
                    <a:pt x="2743" y="668388"/>
                  </a:lnTo>
                  <a:lnTo>
                    <a:pt x="11912" y="668388"/>
                  </a:lnTo>
                  <a:lnTo>
                    <a:pt x="11912" y="778929"/>
                  </a:lnTo>
                  <a:lnTo>
                    <a:pt x="14668" y="781685"/>
                  </a:lnTo>
                  <a:lnTo>
                    <a:pt x="237337" y="781685"/>
                  </a:lnTo>
                  <a:lnTo>
                    <a:pt x="240080" y="778929"/>
                  </a:lnTo>
                  <a:lnTo>
                    <a:pt x="240080" y="769366"/>
                  </a:lnTo>
                  <a:lnTo>
                    <a:pt x="240080" y="668388"/>
                  </a:lnTo>
                  <a:lnTo>
                    <a:pt x="248958" y="668388"/>
                  </a:lnTo>
                  <a:lnTo>
                    <a:pt x="251714" y="665632"/>
                  </a:lnTo>
                  <a:lnTo>
                    <a:pt x="251714" y="658825"/>
                  </a:lnTo>
                  <a:close/>
                </a:path>
              </a:pathLst>
            </a:custGeom>
            <a:solidFill>
              <a:srgbClr val="94B8D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108" name="Groupe 107">
            <a:extLst>
              <a:ext uri="{FF2B5EF4-FFF2-40B4-BE49-F238E27FC236}">
                <a16:creationId xmlns:a16="http://schemas.microsoft.com/office/drawing/2014/main" id="{846BC3C8-16EF-3C64-A452-330AE6F3BC18}"/>
              </a:ext>
            </a:extLst>
          </p:cNvPr>
          <p:cNvGrpSpPr/>
          <p:nvPr/>
        </p:nvGrpSpPr>
        <p:grpSpPr>
          <a:xfrm>
            <a:off x="895409" y="2583968"/>
            <a:ext cx="390899" cy="586934"/>
            <a:chOff x="4302921" y="4485214"/>
            <a:chExt cx="492613" cy="685800"/>
          </a:xfrm>
        </p:grpSpPr>
        <p:sp>
          <p:nvSpPr>
            <p:cNvPr id="109" name="object 28">
              <a:extLst>
                <a:ext uri="{FF2B5EF4-FFF2-40B4-BE49-F238E27FC236}">
                  <a16:creationId xmlns:a16="http://schemas.microsoft.com/office/drawing/2014/main" id="{B0FBAB43-D8FB-5CCA-D32E-CDBBF440DE5C}"/>
                </a:ext>
              </a:extLst>
            </p:cNvPr>
            <p:cNvSpPr/>
            <p:nvPr/>
          </p:nvSpPr>
          <p:spPr>
            <a:xfrm>
              <a:off x="4304679" y="4485214"/>
              <a:ext cx="490855" cy="685800"/>
            </a:xfrm>
            <a:custGeom>
              <a:avLst/>
              <a:gdLst/>
              <a:ahLst/>
              <a:cxnLst/>
              <a:rect l="l" t="t" r="r" b="b"/>
              <a:pathLst>
                <a:path w="490854" h="685800">
                  <a:moveTo>
                    <a:pt x="392417" y="0"/>
                  </a:moveTo>
                  <a:lnTo>
                    <a:pt x="98107" y="0"/>
                  </a:lnTo>
                  <a:lnTo>
                    <a:pt x="79029" y="3810"/>
                  </a:lnTo>
                  <a:lnTo>
                    <a:pt x="63433" y="13970"/>
                  </a:lnTo>
                  <a:lnTo>
                    <a:pt x="52908" y="29210"/>
                  </a:lnTo>
                  <a:lnTo>
                    <a:pt x="49047" y="48260"/>
                  </a:lnTo>
                  <a:lnTo>
                    <a:pt x="49047" y="118110"/>
                  </a:lnTo>
                  <a:lnTo>
                    <a:pt x="39793" y="125729"/>
                  </a:lnTo>
                  <a:lnTo>
                    <a:pt x="7511" y="157479"/>
                  </a:lnTo>
                  <a:lnTo>
                    <a:pt x="0" y="185420"/>
                  </a:lnTo>
                  <a:lnTo>
                    <a:pt x="1066" y="195579"/>
                  </a:lnTo>
                  <a:lnTo>
                    <a:pt x="30900" y="229870"/>
                  </a:lnTo>
                  <a:lnTo>
                    <a:pt x="49047" y="233679"/>
                  </a:lnTo>
                  <a:lnTo>
                    <a:pt x="49047" y="637539"/>
                  </a:lnTo>
                  <a:lnTo>
                    <a:pt x="52908" y="656589"/>
                  </a:lnTo>
                  <a:lnTo>
                    <a:pt x="63433" y="671829"/>
                  </a:lnTo>
                  <a:lnTo>
                    <a:pt x="79029" y="681989"/>
                  </a:lnTo>
                  <a:lnTo>
                    <a:pt x="98107" y="685800"/>
                  </a:lnTo>
                  <a:lnTo>
                    <a:pt x="392417" y="685800"/>
                  </a:lnTo>
                  <a:lnTo>
                    <a:pt x="411495" y="681989"/>
                  </a:lnTo>
                  <a:lnTo>
                    <a:pt x="427091" y="671829"/>
                  </a:lnTo>
                  <a:lnTo>
                    <a:pt x="434107" y="661670"/>
                  </a:lnTo>
                  <a:lnTo>
                    <a:pt x="98107" y="661670"/>
                  </a:lnTo>
                  <a:lnTo>
                    <a:pt x="88569" y="660400"/>
                  </a:lnTo>
                  <a:lnTo>
                    <a:pt x="80773" y="655320"/>
                  </a:lnTo>
                  <a:lnTo>
                    <a:pt x="75513" y="646429"/>
                  </a:lnTo>
                  <a:lnTo>
                    <a:pt x="73583" y="637539"/>
                  </a:lnTo>
                  <a:lnTo>
                    <a:pt x="73583" y="588010"/>
                  </a:lnTo>
                  <a:lnTo>
                    <a:pt x="441477" y="588010"/>
                  </a:lnTo>
                  <a:lnTo>
                    <a:pt x="441477" y="563879"/>
                  </a:lnTo>
                  <a:lnTo>
                    <a:pt x="73583" y="563879"/>
                  </a:lnTo>
                  <a:lnTo>
                    <a:pt x="73583" y="226060"/>
                  </a:lnTo>
                  <a:lnTo>
                    <a:pt x="77635" y="223520"/>
                  </a:lnTo>
                  <a:lnTo>
                    <a:pt x="81483" y="220979"/>
                  </a:lnTo>
                  <a:lnTo>
                    <a:pt x="84734" y="217170"/>
                  </a:lnTo>
                  <a:lnTo>
                    <a:pt x="95319" y="208279"/>
                  </a:lnTo>
                  <a:lnTo>
                    <a:pt x="49780" y="208279"/>
                  </a:lnTo>
                  <a:lnTo>
                    <a:pt x="24345" y="177800"/>
                  </a:lnTo>
                  <a:lnTo>
                    <a:pt x="26720" y="171450"/>
                  </a:lnTo>
                  <a:lnTo>
                    <a:pt x="31241" y="167639"/>
                  </a:lnTo>
                  <a:lnTo>
                    <a:pt x="67645" y="134620"/>
                  </a:lnTo>
                  <a:lnTo>
                    <a:pt x="107924" y="107950"/>
                  </a:lnTo>
                  <a:lnTo>
                    <a:pt x="125318" y="100329"/>
                  </a:lnTo>
                  <a:lnTo>
                    <a:pt x="73583" y="100329"/>
                  </a:lnTo>
                  <a:lnTo>
                    <a:pt x="73583" y="48260"/>
                  </a:lnTo>
                  <a:lnTo>
                    <a:pt x="75513" y="39370"/>
                  </a:lnTo>
                  <a:lnTo>
                    <a:pt x="80773" y="31750"/>
                  </a:lnTo>
                  <a:lnTo>
                    <a:pt x="88569" y="26670"/>
                  </a:lnTo>
                  <a:lnTo>
                    <a:pt x="98107" y="24129"/>
                  </a:lnTo>
                  <a:lnTo>
                    <a:pt x="434107" y="24129"/>
                  </a:lnTo>
                  <a:lnTo>
                    <a:pt x="427091" y="13970"/>
                  </a:lnTo>
                  <a:lnTo>
                    <a:pt x="411495" y="3810"/>
                  </a:lnTo>
                  <a:lnTo>
                    <a:pt x="392417" y="0"/>
                  </a:lnTo>
                  <a:close/>
                </a:path>
                <a:path w="490854" h="685800">
                  <a:moveTo>
                    <a:pt x="441477" y="588010"/>
                  </a:moveTo>
                  <a:lnTo>
                    <a:pt x="416940" y="588010"/>
                  </a:lnTo>
                  <a:lnTo>
                    <a:pt x="416940" y="637539"/>
                  </a:lnTo>
                  <a:lnTo>
                    <a:pt x="415011" y="646429"/>
                  </a:lnTo>
                  <a:lnTo>
                    <a:pt x="409751" y="655320"/>
                  </a:lnTo>
                  <a:lnTo>
                    <a:pt x="401955" y="660400"/>
                  </a:lnTo>
                  <a:lnTo>
                    <a:pt x="392417" y="661670"/>
                  </a:lnTo>
                  <a:lnTo>
                    <a:pt x="434107" y="661670"/>
                  </a:lnTo>
                  <a:lnTo>
                    <a:pt x="437615" y="656589"/>
                  </a:lnTo>
                  <a:lnTo>
                    <a:pt x="441477" y="637539"/>
                  </a:lnTo>
                  <a:lnTo>
                    <a:pt x="441477" y="588010"/>
                  </a:lnTo>
                  <a:close/>
                </a:path>
                <a:path w="490854" h="685800">
                  <a:moveTo>
                    <a:pt x="288823" y="613410"/>
                  </a:moveTo>
                  <a:lnTo>
                    <a:pt x="201701" y="613410"/>
                  </a:lnTo>
                  <a:lnTo>
                    <a:pt x="196214" y="618489"/>
                  </a:lnTo>
                  <a:lnTo>
                    <a:pt x="196214" y="632460"/>
                  </a:lnTo>
                  <a:lnTo>
                    <a:pt x="201701" y="637539"/>
                  </a:lnTo>
                  <a:lnTo>
                    <a:pt x="288823" y="637539"/>
                  </a:lnTo>
                  <a:lnTo>
                    <a:pt x="294309" y="632460"/>
                  </a:lnTo>
                  <a:lnTo>
                    <a:pt x="294309" y="618489"/>
                  </a:lnTo>
                  <a:lnTo>
                    <a:pt x="288823" y="613410"/>
                  </a:lnTo>
                  <a:close/>
                </a:path>
                <a:path w="490854" h="685800">
                  <a:moveTo>
                    <a:pt x="350450" y="147320"/>
                  </a:moveTo>
                  <a:lnTo>
                    <a:pt x="245363" y="147320"/>
                  </a:lnTo>
                  <a:lnTo>
                    <a:pt x="289849" y="151129"/>
                  </a:lnTo>
                  <a:lnTo>
                    <a:pt x="332065" y="165100"/>
                  </a:lnTo>
                  <a:lnTo>
                    <a:pt x="371020" y="186689"/>
                  </a:lnTo>
                  <a:lnTo>
                    <a:pt x="405726" y="217170"/>
                  </a:lnTo>
                  <a:lnTo>
                    <a:pt x="408990" y="220979"/>
                  </a:lnTo>
                  <a:lnTo>
                    <a:pt x="412864" y="223520"/>
                  </a:lnTo>
                  <a:lnTo>
                    <a:pt x="416940" y="226060"/>
                  </a:lnTo>
                  <a:lnTo>
                    <a:pt x="416940" y="563879"/>
                  </a:lnTo>
                  <a:lnTo>
                    <a:pt x="441477" y="563879"/>
                  </a:lnTo>
                  <a:lnTo>
                    <a:pt x="441477" y="233679"/>
                  </a:lnTo>
                  <a:lnTo>
                    <a:pt x="450773" y="232410"/>
                  </a:lnTo>
                  <a:lnTo>
                    <a:pt x="459605" y="229870"/>
                  </a:lnTo>
                  <a:lnTo>
                    <a:pt x="467777" y="226060"/>
                  </a:lnTo>
                  <a:lnTo>
                    <a:pt x="475081" y="219710"/>
                  </a:lnTo>
                  <a:lnTo>
                    <a:pt x="481545" y="212089"/>
                  </a:lnTo>
                  <a:lnTo>
                    <a:pt x="483974" y="208279"/>
                  </a:lnTo>
                  <a:lnTo>
                    <a:pt x="440756" y="208279"/>
                  </a:lnTo>
                  <a:lnTo>
                    <a:pt x="431472" y="205739"/>
                  </a:lnTo>
                  <a:lnTo>
                    <a:pt x="423621" y="200660"/>
                  </a:lnTo>
                  <a:lnTo>
                    <a:pt x="385079" y="167639"/>
                  </a:lnTo>
                  <a:lnTo>
                    <a:pt x="350450" y="147320"/>
                  </a:lnTo>
                  <a:close/>
                </a:path>
                <a:path w="490854" h="685800">
                  <a:moveTo>
                    <a:pt x="245287" y="342900"/>
                  </a:moveTo>
                  <a:lnTo>
                    <a:pt x="226212" y="346710"/>
                  </a:lnTo>
                  <a:lnTo>
                    <a:pt x="210619" y="356870"/>
                  </a:lnTo>
                  <a:lnTo>
                    <a:pt x="200100" y="373379"/>
                  </a:lnTo>
                  <a:lnTo>
                    <a:pt x="196240" y="392429"/>
                  </a:lnTo>
                  <a:lnTo>
                    <a:pt x="200100" y="411479"/>
                  </a:lnTo>
                  <a:lnTo>
                    <a:pt x="210619" y="426720"/>
                  </a:lnTo>
                  <a:lnTo>
                    <a:pt x="226212" y="436879"/>
                  </a:lnTo>
                  <a:lnTo>
                    <a:pt x="245287" y="440689"/>
                  </a:lnTo>
                  <a:lnTo>
                    <a:pt x="264363" y="436879"/>
                  </a:lnTo>
                  <a:lnTo>
                    <a:pt x="279955" y="426720"/>
                  </a:lnTo>
                  <a:lnTo>
                    <a:pt x="286968" y="416560"/>
                  </a:lnTo>
                  <a:lnTo>
                    <a:pt x="245287" y="416560"/>
                  </a:lnTo>
                  <a:lnTo>
                    <a:pt x="235749" y="415289"/>
                  </a:lnTo>
                  <a:lnTo>
                    <a:pt x="227953" y="408939"/>
                  </a:lnTo>
                  <a:lnTo>
                    <a:pt x="222693" y="401320"/>
                  </a:lnTo>
                  <a:lnTo>
                    <a:pt x="220764" y="392429"/>
                  </a:lnTo>
                  <a:lnTo>
                    <a:pt x="222693" y="382270"/>
                  </a:lnTo>
                  <a:lnTo>
                    <a:pt x="227953" y="374650"/>
                  </a:lnTo>
                  <a:lnTo>
                    <a:pt x="235749" y="369570"/>
                  </a:lnTo>
                  <a:lnTo>
                    <a:pt x="245287" y="367029"/>
                  </a:lnTo>
                  <a:lnTo>
                    <a:pt x="286429" y="367029"/>
                  </a:lnTo>
                  <a:lnTo>
                    <a:pt x="279955" y="356870"/>
                  </a:lnTo>
                  <a:lnTo>
                    <a:pt x="264363" y="346710"/>
                  </a:lnTo>
                  <a:lnTo>
                    <a:pt x="245287" y="342900"/>
                  </a:lnTo>
                  <a:close/>
                </a:path>
                <a:path w="490854" h="685800">
                  <a:moveTo>
                    <a:pt x="286429" y="367029"/>
                  </a:moveTo>
                  <a:lnTo>
                    <a:pt x="245287" y="367029"/>
                  </a:lnTo>
                  <a:lnTo>
                    <a:pt x="254825" y="369570"/>
                  </a:lnTo>
                  <a:lnTo>
                    <a:pt x="262621" y="374650"/>
                  </a:lnTo>
                  <a:lnTo>
                    <a:pt x="267881" y="382270"/>
                  </a:lnTo>
                  <a:lnTo>
                    <a:pt x="269811" y="392429"/>
                  </a:lnTo>
                  <a:lnTo>
                    <a:pt x="267881" y="401320"/>
                  </a:lnTo>
                  <a:lnTo>
                    <a:pt x="262621" y="408939"/>
                  </a:lnTo>
                  <a:lnTo>
                    <a:pt x="254825" y="415289"/>
                  </a:lnTo>
                  <a:lnTo>
                    <a:pt x="245287" y="416560"/>
                  </a:lnTo>
                  <a:lnTo>
                    <a:pt x="286968" y="416560"/>
                  </a:lnTo>
                  <a:lnTo>
                    <a:pt x="290475" y="411479"/>
                  </a:lnTo>
                  <a:lnTo>
                    <a:pt x="294335" y="392429"/>
                  </a:lnTo>
                  <a:lnTo>
                    <a:pt x="290475" y="373379"/>
                  </a:lnTo>
                  <a:lnTo>
                    <a:pt x="286429" y="367029"/>
                  </a:lnTo>
                  <a:close/>
                </a:path>
                <a:path w="490854" h="685800">
                  <a:moveTo>
                    <a:pt x="245186" y="195579"/>
                  </a:moveTo>
                  <a:lnTo>
                    <a:pt x="172642" y="210820"/>
                  </a:lnTo>
                  <a:lnTo>
                    <a:pt x="111404" y="254000"/>
                  </a:lnTo>
                  <a:lnTo>
                    <a:pt x="98145" y="289560"/>
                  </a:lnTo>
                  <a:lnTo>
                    <a:pt x="102238" y="307339"/>
                  </a:lnTo>
                  <a:lnTo>
                    <a:pt x="113385" y="323850"/>
                  </a:lnTo>
                  <a:lnTo>
                    <a:pt x="120742" y="328929"/>
                  </a:lnTo>
                  <a:lnTo>
                    <a:pt x="128962" y="334010"/>
                  </a:lnTo>
                  <a:lnTo>
                    <a:pt x="137838" y="336550"/>
                  </a:lnTo>
                  <a:lnTo>
                    <a:pt x="157113" y="336550"/>
                  </a:lnTo>
                  <a:lnTo>
                    <a:pt x="166587" y="332739"/>
                  </a:lnTo>
                  <a:lnTo>
                    <a:pt x="175272" y="327660"/>
                  </a:lnTo>
                  <a:lnTo>
                    <a:pt x="193400" y="312420"/>
                  </a:lnTo>
                  <a:lnTo>
                    <a:pt x="147829" y="312420"/>
                  </a:lnTo>
                  <a:lnTo>
                    <a:pt x="138434" y="311150"/>
                  </a:lnTo>
                  <a:lnTo>
                    <a:pt x="130276" y="306070"/>
                  </a:lnTo>
                  <a:lnTo>
                    <a:pt x="124697" y="298450"/>
                  </a:lnTo>
                  <a:lnTo>
                    <a:pt x="122650" y="288289"/>
                  </a:lnTo>
                  <a:lnTo>
                    <a:pt x="124165" y="279400"/>
                  </a:lnTo>
                  <a:lnTo>
                    <a:pt x="154249" y="248920"/>
                  </a:lnTo>
                  <a:lnTo>
                    <a:pt x="212955" y="223520"/>
                  </a:lnTo>
                  <a:lnTo>
                    <a:pt x="245275" y="220979"/>
                  </a:lnTo>
                  <a:lnTo>
                    <a:pt x="335176" y="220979"/>
                  </a:lnTo>
                  <a:lnTo>
                    <a:pt x="317866" y="210820"/>
                  </a:lnTo>
                  <a:lnTo>
                    <a:pt x="282550" y="199389"/>
                  </a:lnTo>
                  <a:lnTo>
                    <a:pt x="245186" y="195579"/>
                  </a:lnTo>
                  <a:close/>
                </a:path>
                <a:path w="490854" h="685800">
                  <a:moveTo>
                    <a:pt x="312520" y="293370"/>
                  </a:moveTo>
                  <a:lnTo>
                    <a:pt x="245262" y="293370"/>
                  </a:lnTo>
                  <a:lnTo>
                    <a:pt x="262517" y="295910"/>
                  </a:lnTo>
                  <a:lnTo>
                    <a:pt x="278939" y="300989"/>
                  </a:lnTo>
                  <a:lnTo>
                    <a:pt x="294147" y="309879"/>
                  </a:lnTo>
                  <a:lnTo>
                    <a:pt x="307759" y="321310"/>
                  </a:lnTo>
                  <a:lnTo>
                    <a:pt x="315348" y="328929"/>
                  </a:lnTo>
                  <a:lnTo>
                    <a:pt x="324023" y="332739"/>
                  </a:lnTo>
                  <a:lnTo>
                    <a:pt x="333471" y="336550"/>
                  </a:lnTo>
                  <a:lnTo>
                    <a:pt x="352669" y="336550"/>
                  </a:lnTo>
                  <a:lnTo>
                    <a:pt x="385787" y="312420"/>
                  </a:lnTo>
                  <a:lnTo>
                    <a:pt x="342723" y="312420"/>
                  </a:lnTo>
                  <a:lnTo>
                    <a:pt x="333454" y="309879"/>
                  </a:lnTo>
                  <a:lnTo>
                    <a:pt x="325577" y="304800"/>
                  </a:lnTo>
                  <a:lnTo>
                    <a:pt x="312520" y="293370"/>
                  </a:lnTo>
                  <a:close/>
                </a:path>
                <a:path w="490854" h="685800">
                  <a:moveTo>
                    <a:pt x="245262" y="269239"/>
                  </a:moveTo>
                  <a:lnTo>
                    <a:pt x="222986" y="271779"/>
                  </a:lnTo>
                  <a:lnTo>
                    <a:pt x="201860" y="278129"/>
                  </a:lnTo>
                  <a:lnTo>
                    <a:pt x="182372" y="289560"/>
                  </a:lnTo>
                  <a:lnTo>
                    <a:pt x="165011" y="304800"/>
                  </a:lnTo>
                  <a:lnTo>
                    <a:pt x="157131" y="309879"/>
                  </a:lnTo>
                  <a:lnTo>
                    <a:pt x="147829" y="312420"/>
                  </a:lnTo>
                  <a:lnTo>
                    <a:pt x="193400" y="312420"/>
                  </a:lnTo>
                  <a:lnTo>
                    <a:pt x="196413" y="309879"/>
                  </a:lnTo>
                  <a:lnTo>
                    <a:pt x="211591" y="300989"/>
                  </a:lnTo>
                  <a:lnTo>
                    <a:pt x="228003" y="295910"/>
                  </a:lnTo>
                  <a:lnTo>
                    <a:pt x="245262" y="293370"/>
                  </a:lnTo>
                  <a:lnTo>
                    <a:pt x="312520" y="293370"/>
                  </a:lnTo>
                  <a:lnTo>
                    <a:pt x="308168" y="289560"/>
                  </a:lnTo>
                  <a:lnTo>
                    <a:pt x="288653" y="278129"/>
                  </a:lnTo>
                  <a:lnTo>
                    <a:pt x="267521" y="271779"/>
                  </a:lnTo>
                  <a:lnTo>
                    <a:pt x="245262" y="269239"/>
                  </a:lnTo>
                  <a:close/>
                </a:path>
                <a:path w="490854" h="685800">
                  <a:moveTo>
                    <a:pt x="335176" y="220979"/>
                  </a:moveTo>
                  <a:lnTo>
                    <a:pt x="245275" y="220979"/>
                  </a:lnTo>
                  <a:lnTo>
                    <a:pt x="277575" y="223520"/>
                  </a:lnTo>
                  <a:lnTo>
                    <a:pt x="308148" y="233679"/>
                  </a:lnTo>
                  <a:lnTo>
                    <a:pt x="336284" y="248920"/>
                  </a:lnTo>
                  <a:lnTo>
                    <a:pt x="361276" y="271779"/>
                  </a:lnTo>
                  <a:lnTo>
                    <a:pt x="365747" y="275589"/>
                  </a:lnTo>
                  <a:lnTo>
                    <a:pt x="368109" y="281939"/>
                  </a:lnTo>
                  <a:lnTo>
                    <a:pt x="367728" y="295910"/>
                  </a:lnTo>
                  <a:lnTo>
                    <a:pt x="364998" y="300989"/>
                  </a:lnTo>
                  <a:lnTo>
                    <a:pt x="360184" y="306070"/>
                  </a:lnTo>
                  <a:lnTo>
                    <a:pt x="352071" y="311150"/>
                  </a:lnTo>
                  <a:lnTo>
                    <a:pt x="342723" y="312420"/>
                  </a:lnTo>
                  <a:lnTo>
                    <a:pt x="385787" y="312420"/>
                  </a:lnTo>
                  <a:lnTo>
                    <a:pt x="388170" y="308610"/>
                  </a:lnTo>
                  <a:lnTo>
                    <a:pt x="391215" y="299720"/>
                  </a:lnTo>
                  <a:lnTo>
                    <a:pt x="392442" y="289560"/>
                  </a:lnTo>
                  <a:lnTo>
                    <a:pt x="391780" y="279400"/>
                  </a:lnTo>
                  <a:lnTo>
                    <a:pt x="389280" y="270510"/>
                  </a:lnTo>
                  <a:lnTo>
                    <a:pt x="385027" y="261620"/>
                  </a:lnTo>
                  <a:lnTo>
                    <a:pt x="379107" y="254000"/>
                  </a:lnTo>
                  <a:lnTo>
                    <a:pt x="350322" y="229870"/>
                  </a:lnTo>
                  <a:lnTo>
                    <a:pt x="335176" y="220979"/>
                  </a:lnTo>
                  <a:close/>
                </a:path>
                <a:path w="490854" h="685800">
                  <a:moveTo>
                    <a:pt x="245363" y="121920"/>
                  </a:moveTo>
                  <a:lnTo>
                    <a:pt x="195808" y="127000"/>
                  </a:lnTo>
                  <a:lnTo>
                    <a:pt x="148813" y="142239"/>
                  </a:lnTo>
                  <a:lnTo>
                    <a:pt x="105469" y="167639"/>
                  </a:lnTo>
                  <a:lnTo>
                    <a:pt x="66865" y="200660"/>
                  </a:lnTo>
                  <a:lnTo>
                    <a:pt x="59049" y="205739"/>
                  </a:lnTo>
                  <a:lnTo>
                    <a:pt x="49780" y="208279"/>
                  </a:lnTo>
                  <a:lnTo>
                    <a:pt x="95319" y="208279"/>
                  </a:lnTo>
                  <a:lnTo>
                    <a:pt x="119514" y="187960"/>
                  </a:lnTo>
                  <a:lnTo>
                    <a:pt x="158538" y="165100"/>
                  </a:lnTo>
                  <a:lnTo>
                    <a:pt x="200818" y="151129"/>
                  </a:lnTo>
                  <a:lnTo>
                    <a:pt x="245363" y="147320"/>
                  </a:lnTo>
                  <a:lnTo>
                    <a:pt x="350450" y="147320"/>
                  </a:lnTo>
                  <a:lnTo>
                    <a:pt x="341793" y="142239"/>
                  </a:lnTo>
                  <a:lnTo>
                    <a:pt x="294856" y="127000"/>
                  </a:lnTo>
                  <a:lnTo>
                    <a:pt x="245363" y="121920"/>
                  </a:lnTo>
                  <a:close/>
                </a:path>
                <a:path w="490854" h="685800">
                  <a:moveTo>
                    <a:pt x="366723" y="73660"/>
                  </a:moveTo>
                  <a:lnTo>
                    <a:pt x="245338" y="73660"/>
                  </a:lnTo>
                  <a:lnTo>
                    <a:pt x="293189" y="77470"/>
                  </a:lnTo>
                  <a:lnTo>
                    <a:pt x="339185" y="88900"/>
                  </a:lnTo>
                  <a:lnTo>
                    <a:pt x="382652" y="107950"/>
                  </a:lnTo>
                  <a:lnTo>
                    <a:pt x="422917" y="134620"/>
                  </a:lnTo>
                  <a:lnTo>
                    <a:pt x="459308" y="167639"/>
                  </a:lnTo>
                  <a:lnTo>
                    <a:pt x="463803" y="171450"/>
                  </a:lnTo>
                  <a:lnTo>
                    <a:pt x="466178" y="177800"/>
                  </a:lnTo>
                  <a:lnTo>
                    <a:pt x="465823" y="191770"/>
                  </a:lnTo>
                  <a:lnTo>
                    <a:pt x="463092" y="196850"/>
                  </a:lnTo>
                  <a:lnTo>
                    <a:pt x="458254" y="201929"/>
                  </a:lnTo>
                  <a:lnTo>
                    <a:pt x="450131" y="207010"/>
                  </a:lnTo>
                  <a:lnTo>
                    <a:pt x="440756" y="208279"/>
                  </a:lnTo>
                  <a:lnTo>
                    <a:pt x="483974" y="208279"/>
                  </a:lnTo>
                  <a:lnTo>
                    <a:pt x="486403" y="204470"/>
                  </a:lnTo>
                  <a:lnTo>
                    <a:pt x="489461" y="195579"/>
                  </a:lnTo>
                  <a:lnTo>
                    <a:pt x="490524" y="185420"/>
                  </a:lnTo>
                  <a:lnTo>
                    <a:pt x="489703" y="175260"/>
                  </a:lnTo>
                  <a:lnTo>
                    <a:pt x="487221" y="166370"/>
                  </a:lnTo>
                  <a:lnTo>
                    <a:pt x="483050" y="157479"/>
                  </a:lnTo>
                  <a:lnTo>
                    <a:pt x="477164" y="149860"/>
                  </a:lnTo>
                  <a:lnTo>
                    <a:pt x="468605" y="142239"/>
                  </a:lnTo>
                  <a:lnTo>
                    <a:pt x="459797" y="133350"/>
                  </a:lnTo>
                  <a:lnTo>
                    <a:pt x="450750" y="125729"/>
                  </a:lnTo>
                  <a:lnTo>
                    <a:pt x="441477" y="118110"/>
                  </a:lnTo>
                  <a:lnTo>
                    <a:pt x="441477" y="100329"/>
                  </a:lnTo>
                  <a:lnTo>
                    <a:pt x="416940" y="100329"/>
                  </a:lnTo>
                  <a:lnTo>
                    <a:pt x="377264" y="77470"/>
                  </a:lnTo>
                  <a:lnTo>
                    <a:pt x="366723" y="73660"/>
                  </a:lnTo>
                  <a:close/>
                </a:path>
                <a:path w="490854" h="685800">
                  <a:moveTo>
                    <a:pt x="245249" y="48260"/>
                  </a:moveTo>
                  <a:lnTo>
                    <a:pt x="199587" y="52070"/>
                  </a:lnTo>
                  <a:lnTo>
                    <a:pt x="155430" y="62229"/>
                  </a:lnTo>
                  <a:lnTo>
                    <a:pt x="113267" y="77470"/>
                  </a:lnTo>
                  <a:lnTo>
                    <a:pt x="73583" y="100329"/>
                  </a:lnTo>
                  <a:lnTo>
                    <a:pt x="125318" y="100329"/>
                  </a:lnTo>
                  <a:lnTo>
                    <a:pt x="151410" y="88900"/>
                  </a:lnTo>
                  <a:lnTo>
                    <a:pt x="197437" y="77470"/>
                  </a:lnTo>
                  <a:lnTo>
                    <a:pt x="245338" y="73660"/>
                  </a:lnTo>
                  <a:lnTo>
                    <a:pt x="366723" y="73660"/>
                  </a:lnTo>
                  <a:lnTo>
                    <a:pt x="335100" y="62229"/>
                  </a:lnTo>
                  <a:lnTo>
                    <a:pt x="290934" y="52070"/>
                  </a:lnTo>
                  <a:lnTo>
                    <a:pt x="245249" y="48260"/>
                  </a:lnTo>
                  <a:close/>
                </a:path>
                <a:path w="490854" h="685800">
                  <a:moveTo>
                    <a:pt x="434107" y="24129"/>
                  </a:moveTo>
                  <a:lnTo>
                    <a:pt x="392417" y="24129"/>
                  </a:lnTo>
                  <a:lnTo>
                    <a:pt x="401955" y="26670"/>
                  </a:lnTo>
                  <a:lnTo>
                    <a:pt x="409751" y="31750"/>
                  </a:lnTo>
                  <a:lnTo>
                    <a:pt x="415011" y="39370"/>
                  </a:lnTo>
                  <a:lnTo>
                    <a:pt x="416940" y="48260"/>
                  </a:lnTo>
                  <a:lnTo>
                    <a:pt x="416940" y="100329"/>
                  </a:lnTo>
                  <a:lnTo>
                    <a:pt x="441477" y="100329"/>
                  </a:lnTo>
                  <a:lnTo>
                    <a:pt x="441477" y="48260"/>
                  </a:lnTo>
                  <a:lnTo>
                    <a:pt x="437615" y="29210"/>
                  </a:lnTo>
                  <a:lnTo>
                    <a:pt x="434107" y="24129"/>
                  </a:lnTo>
                  <a:close/>
                </a:path>
              </a:pathLst>
            </a:custGeom>
            <a:solidFill>
              <a:srgbClr val="585B5E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10" name="object 29">
              <a:extLst>
                <a:ext uri="{FF2B5EF4-FFF2-40B4-BE49-F238E27FC236}">
                  <a16:creationId xmlns:a16="http://schemas.microsoft.com/office/drawing/2014/main" id="{FE8B5EA7-DED2-DBBD-C758-0BD69F4798D0}"/>
                </a:ext>
              </a:extLst>
            </p:cNvPr>
            <p:cNvSpPr/>
            <p:nvPr/>
          </p:nvSpPr>
          <p:spPr>
            <a:xfrm>
              <a:off x="4302921" y="4533581"/>
              <a:ext cx="490855" cy="392430"/>
            </a:xfrm>
            <a:custGeom>
              <a:avLst/>
              <a:gdLst/>
              <a:ahLst/>
              <a:cxnLst/>
              <a:rect l="l" t="t" r="r" b="b"/>
              <a:pathLst>
                <a:path w="490854" h="392429">
                  <a:moveTo>
                    <a:pt x="245249" y="294309"/>
                  </a:moveTo>
                  <a:lnTo>
                    <a:pt x="226173" y="298171"/>
                  </a:lnTo>
                  <a:lnTo>
                    <a:pt x="210581" y="308694"/>
                  </a:lnTo>
                  <a:lnTo>
                    <a:pt x="200061" y="324286"/>
                  </a:lnTo>
                  <a:lnTo>
                    <a:pt x="196202" y="343357"/>
                  </a:lnTo>
                  <a:lnTo>
                    <a:pt x="200061" y="362434"/>
                  </a:lnTo>
                  <a:lnTo>
                    <a:pt x="210581" y="378031"/>
                  </a:lnTo>
                  <a:lnTo>
                    <a:pt x="226173" y="388555"/>
                  </a:lnTo>
                  <a:lnTo>
                    <a:pt x="245249" y="392417"/>
                  </a:lnTo>
                  <a:lnTo>
                    <a:pt x="264325" y="388555"/>
                  </a:lnTo>
                  <a:lnTo>
                    <a:pt x="279917" y="378031"/>
                  </a:lnTo>
                  <a:lnTo>
                    <a:pt x="286755" y="367893"/>
                  </a:lnTo>
                  <a:lnTo>
                    <a:pt x="245249" y="367893"/>
                  </a:lnTo>
                  <a:lnTo>
                    <a:pt x="235711" y="365961"/>
                  </a:lnTo>
                  <a:lnTo>
                    <a:pt x="227915" y="360697"/>
                  </a:lnTo>
                  <a:lnTo>
                    <a:pt x="222655" y="352897"/>
                  </a:lnTo>
                  <a:lnTo>
                    <a:pt x="220725" y="343357"/>
                  </a:lnTo>
                  <a:lnTo>
                    <a:pt x="222655" y="333819"/>
                  </a:lnTo>
                  <a:lnTo>
                    <a:pt x="227915" y="326023"/>
                  </a:lnTo>
                  <a:lnTo>
                    <a:pt x="235711" y="320763"/>
                  </a:lnTo>
                  <a:lnTo>
                    <a:pt x="245249" y="318833"/>
                  </a:lnTo>
                  <a:lnTo>
                    <a:pt x="286758" y="318833"/>
                  </a:lnTo>
                  <a:lnTo>
                    <a:pt x="279917" y="308694"/>
                  </a:lnTo>
                  <a:lnTo>
                    <a:pt x="264325" y="298171"/>
                  </a:lnTo>
                  <a:lnTo>
                    <a:pt x="245249" y="294309"/>
                  </a:lnTo>
                  <a:close/>
                </a:path>
                <a:path w="490854" h="392429">
                  <a:moveTo>
                    <a:pt x="286758" y="318833"/>
                  </a:moveTo>
                  <a:lnTo>
                    <a:pt x="245249" y="318833"/>
                  </a:lnTo>
                  <a:lnTo>
                    <a:pt x="254787" y="320763"/>
                  </a:lnTo>
                  <a:lnTo>
                    <a:pt x="262583" y="326023"/>
                  </a:lnTo>
                  <a:lnTo>
                    <a:pt x="267843" y="333819"/>
                  </a:lnTo>
                  <a:lnTo>
                    <a:pt x="269773" y="343357"/>
                  </a:lnTo>
                  <a:lnTo>
                    <a:pt x="267843" y="352897"/>
                  </a:lnTo>
                  <a:lnTo>
                    <a:pt x="262583" y="360697"/>
                  </a:lnTo>
                  <a:lnTo>
                    <a:pt x="254787" y="365961"/>
                  </a:lnTo>
                  <a:lnTo>
                    <a:pt x="245249" y="367893"/>
                  </a:lnTo>
                  <a:lnTo>
                    <a:pt x="286755" y="367893"/>
                  </a:lnTo>
                  <a:lnTo>
                    <a:pt x="290437" y="362434"/>
                  </a:lnTo>
                  <a:lnTo>
                    <a:pt x="294297" y="343357"/>
                  </a:lnTo>
                  <a:lnTo>
                    <a:pt x="290437" y="324286"/>
                  </a:lnTo>
                  <a:lnTo>
                    <a:pt x="286758" y="318833"/>
                  </a:lnTo>
                  <a:close/>
                </a:path>
                <a:path w="490854" h="392429">
                  <a:moveTo>
                    <a:pt x="245148" y="147154"/>
                  </a:moveTo>
                  <a:lnTo>
                    <a:pt x="172613" y="162259"/>
                  </a:lnTo>
                  <a:lnTo>
                    <a:pt x="111366" y="205701"/>
                  </a:lnTo>
                  <a:lnTo>
                    <a:pt x="98168" y="241007"/>
                  </a:lnTo>
                  <a:lnTo>
                    <a:pt x="102200" y="259038"/>
                  </a:lnTo>
                  <a:lnTo>
                    <a:pt x="137798" y="287494"/>
                  </a:lnTo>
                  <a:lnTo>
                    <a:pt x="147129" y="288378"/>
                  </a:lnTo>
                  <a:lnTo>
                    <a:pt x="157088" y="287346"/>
                  </a:lnTo>
                  <a:lnTo>
                    <a:pt x="193557" y="263574"/>
                  </a:lnTo>
                  <a:lnTo>
                    <a:pt x="147801" y="263574"/>
                  </a:lnTo>
                  <a:lnTo>
                    <a:pt x="138403" y="262088"/>
                  </a:lnTo>
                  <a:lnTo>
                    <a:pt x="130238" y="257086"/>
                  </a:lnTo>
                  <a:lnTo>
                    <a:pt x="124659" y="249162"/>
                  </a:lnTo>
                  <a:lnTo>
                    <a:pt x="122612" y="240009"/>
                  </a:lnTo>
                  <a:lnTo>
                    <a:pt x="124127" y="230748"/>
                  </a:lnTo>
                  <a:lnTo>
                    <a:pt x="154224" y="200724"/>
                  </a:lnTo>
                  <a:lnTo>
                    <a:pt x="212931" y="174987"/>
                  </a:lnTo>
                  <a:lnTo>
                    <a:pt x="245249" y="171653"/>
                  </a:lnTo>
                  <a:lnTo>
                    <a:pt x="334444" y="171653"/>
                  </a:lnTo>
                  <a:lnTo>
                    <a:pt x="317828" y="162258"/>
                  </a:lnTo>
                  <a:lnTo>
                    <a:pt x="282512" y="150989"/>
                  </a:lnTo>
                  <a:lnTo>
                    <a:pt x="245148" y="147154"/>
                  </a:lnTo>
                  <a:close/>
                </a:path>
                <a:path w="490854" h="392429">
                  <a:moveTo>
                    <a:pt x="312992" y="245237"/>
                  </a:moveTo>
                  <a:lnTo>
                    <a:pt x="245224" y="245237"/>
                  </a:lnTo>
                  <a:lnTo>
                    <a:pt x="262479" y="247073"/>
                  </a:lnTo>
                  <a:lnTo>
                    <a:pt x="278903" y="252431"/>
                  </a:lnTo>
                  <a:lnTo>
                    <a:pt x="294114" y="261142"/>
                  </a:lnTo>
                  <a:lnTo>
                    <a:pt x="307733" y="273037"/>
                  </a:lnTo>
                  <a:lnTo>
                    <a:pt x="315315" y="279549"/>
                  </a:lnTo>
                  <a:lnTo>
                    <a:pt x="323986" y="284365"/>
                  </a:lnTo>
                  <a:lnTo>
                    <a:pt x="333433" y="287353"/>
                  </a:lnTo>
                  <a:lnTo>
                    <a:pt x="343344" y="288378"/>
                  </a:lnTo>
                  <a:lnTo>
                    <a:pt x="352650" y="287494"/>
                  </a:lnTo>
                  <a:lnTo>
                    <a:pt x="385754" y="263550"/>
                  </a:lnTo>
                  <a:lnTo>
                    <a:pt x="342687" y="263550"/>
                  </a:lnTo>
                  <a:lnTo>
                    <a:pt x="333409" y="261564"/>
                  </a:lnTo>
                  <a:lnTo>
                    <a:pt x="325509" y="256146"/>
                  </a:lnTo>
                  <a:lnTo>
                    <a:pt x="312992" y="245237"/>
                  </a:lnTo>
                  <a:close/>
                </a:path>
                <a:path w="490854" h="392429">
                  <a:moveTo>
                    <a:pt x="245224" y="220725"/>
                  </a:moveTo>
                  <a:lnTo>
                    <a:pt x="222952" y="223074"/>
                  </a:lnTo>
                  <a:lnTo>
                    <a:pt x="201817" y="229904"/>
                  </a:lnTo>
                  <a:lnTo>
                    <a:pt x="182319" y="241007"/>
                  </a:lnTo>
                  <a:lnTo>
                    <a:pt x="164936" y="256171"/>
                  </a:lnTo>
                  <a:lnTo>
                    <a:pt x="157100" y="261581"/>
                  </a:lnTo>
                  <a:lnTo>
                    <a:pt x="147801" y="263574"/>
                  </a:lnTo>
                  <a:lnTo>
                    <a:pt x="193557" y="263574"/>
                  </a:lnTo>
                  <a:lnTo>
                    <a:pt x="196382" y="261105"/>
                  </a:lnTo>
                  <a:lnTo>
                    <a:pt x="211562" y="252417"/>
                  </a:lnTo>
                  <a:lnTo>
                    <a:pt x="227972" y="247070"/>
                  </a:lnTo>
                  <a:lnTo>
                    <a:pt x="245224" y="245237"/>
                  </a:lnTo>
                  <a:lnTo>
                    <a:pt x="312992" y="245237"/>
                  </a:lnTo>
                  <a:lnTo>
                    <a:pt x="308111" y="240991"/>
                  </a:lnTo>
                  <a:lnTo>
                    <a:pt x="288605" y="229896"/>
                  </a:lnTo>
                  <a:lnTo>
                    <a:pt x="267475" y="223072"/>
                  </a:lnTo>
                  <a:lnTo>
                    <a:pt x="245224" y="220725"/>
                  </a:lnTo>
                  <a:close/>
                </a:path>
                <a:path w="490854" h="392429">
                  <a:moveTo>
                    <a:pt x="334444" y="171653"/>
                  </a:moveTo>
                  <a:lnTo>
                    <a:pt x="245249" y="171653"/>
                  </a:lnTo>
                  <a:lnTo>
                    <a:pt x="277542" y="174987"/>
                  </a:lnTo>
                  <a:lnTo>
                    <a:pt x="308111" y="184785"/>
                  </a:lnTo>
                  <a:lnTo>
                    <a:pt x="336246" y="200735"/>
                  </a:lnTo>
                  <a:lnTo>
                    <a:pt x="361238" y="222529"/>
                  </a:lnTo>
                  <a:lnTo>
                    <a:pt x="365721" y="227253"/>
                  </a:lnTo>
                  <a:lnTo>
                    <a:pt x="368071" y="233464"/>
                  </a:lnTo>
                  <a:lnTo>
                    <a:pt x="367690" y="246570"/>
                  </a:lnTo>
                  <a:lnTo>
                    <a:pt x="364959" y="252653"/>
                  </a:lnTo>
                  <a:lnTo>
                    <a:pt x="360159" y="257175"/>
                  </a:lnTo>
                  <a:lnTo>
                    <a:pt x="352045" y="262097"/>
                  </a:lnTo>
                  <a:lnTo>
                    <a:pt x="342687" y="263550"/>
                  </a:lnTo>
                  <a:lnTo>
                    <a:pt x="385754" y="263550"/>
                  </a:lnTo>
                  <a:lnTo>
                    <a:pt x="388129" y="259414"/>
                  </a:lnTo>
                  <a:lnTo>
                    <a:pt x="391172" y="250354"/>
                  </a:lnTo>
                  <a:lnTo>
                    <a:pt x="392368" y="241007"/>
                  </a:lnTo>
                  <a:lnTo>
                    <a:pt x="392355" y="240009"/>
                  </a:lnTo>
                  <a:lnTo>
                    <a:pt x="350284" y="180609"/>
                  </a:lnTo>
                  <a:lnTo>
                    <a:pt x="334444" y="171653"/>
                  </a:lnTo>
                  <a:close/>
                </a:path>
                <a:path w="490854" h="392429">
                  <a:moveTo>
                    <a:pt x="245211" y="0"/>
                  </a:moveTo>
                  <a:lnTo>
                    <a:pt x="193322" y="4277"/>
                  </a:lnTo>
                  <a:lnTo>
                    <a:pt x="143455" y="16897"/>
                  </a:lnTo>
                  <a:lnTo>
                    <a:pt x="96345" y="37546"/>
                  </a:lnTo>
                  <a:lnTo>
                    <a:pt x="52789" y="65844"/>
                  </a:lnTo>
                  <a:lnTo>
                    <a:pt x="13398" y="101561"/>
                  </a:lnTo>
                  <a:lnTo>
                    <a:pt x="0" y="136740"/>
                  </a:lnTo>
                  <a:lnTo>
                    <a:pt x="1223" y="146375"/>
                  </a:lnTo>
                  <a:lnTo>
                    <a:pt x="30881" y="180855"/>
                  </a:lnTo>
                  <a:lnTo>
                    <a:pt x="49034" y="184327"/>
                  </a:lnTo>
                  <a:lnTo>
                    <a:pt x="59030" y="183290"/>
                  </a:lnTo>
                  <a:lnTo>
                    <a:pt x="95481" y="159531"/>
                  </a:lnTo>
                  <a:lnTo>
                    <a:pt x="49758" y="159531"/>
                  </a:lnTo>
                  <a:lnTo>
                    <a:pt x="40354" y="158051"/>
                  </a:lnTo>
                  <a:lnTo>
                    <a:pt x="32143" y="153022"/>
                  </a:lnTo>
                  <a:lnTo>
                    <a:pt x="27406" y="148602"/>
                  </a:lnTo>
                  <a:lnTo>
                    <a:pt x="24701" y="142570"/>
                  </a:lnTo>
                  <a:lnTo>
                    <a:pt x="24320" y="129438"/>
                  </a:lnTo>
                  <a:lnTo>
                    <a:pt x="26695" y="123189"/>
                  </a:lnTo>
                  <a:lnTo>
                    <a:pt x="67626" y="85390"/>
                  </a:lnTo>
                  <a:lnTo>
                    <a:pt x="107907" y="59191"/>
                  </a:lnTo>
                  <a:lnTo>
                    <a:pt x="151391" y="40113"/>
                  </a:lnTo>
                  <a:lnTo>
                    <a:pt x="197411" y="28451"/>
                  </a:lnTo>
                  <a:lnTo>
                    <a:pt x="245300" y="24498"/>
                  </a:lnTo>
                  <a:lnTo>
                    <a:pt x="364352" y="24498"/>
                  </a:lnTo>
                  <a:lnTo>
                    <a:pt x="346956" y="16883"/>
                  </a:lnTo>
                  <a:lnTo>
                    <a:pt x="297092" y="4273"/>
                  </a:lnTo>
                  <a:lnTo>
                    <a:pt x="245211" y="0"/>
                  </a:lnTo>
                  <a:close/>
                </a:path>
                <a:path w="490854" h="392429">
                  <a:moveTo>
                    <a:pt x="349202" y="98082"/>
                  </a:moveTo>
                  <a:lnTo>
                    <a:pt x="245313" y="98082"/>
                  </a:lnTo>
                  <a:lnTo>
                    <a:pt x="289822" y="102743"/>
                  </a:lnTo>
                  <a:lnTo>
                    <a:pt x="332064" y="116397"/>
                  </a:lnTo>
                  <a:lnTo>
                    <a:pt x="370982" y="138553"/>
                  </a:lnTo>
                  <a:lnTo>
                    <a:pt x="413259" y="175407"/>
                  </a:lnTo>
                  <a:lnTo>
                    <a:pt x="421951" y="180271"/>
                  </a:lnTo>
                  <a:lnTo>
                    <a:pt x="431502" y="183296"/>
                  </a:lnTo>
                  <a:lnTo>
                    <a:pt x="441451" y="184327"/>
                  </a:lnTo>
                  <a:lnTo>
                    <a:pt x="450746" y="183446"/>
                  </a:lnTo>
                  <a:lnTo>
                    <a:pt x="483843" y="159510"/>
                  </a:lnTo>
                  <a:lnTo>
                    <a:pt x="440709" y="159510"/>
                  </a:lnTo>
                  <a:lnTo>
                    <a:pt x="431421" y="157492"/>
                  </a:lnTo>
                  <a:lnTo>
                    <a:pt x="423570" y="152044"/>
                  </a:lnTo>
                  <a:lnTo>
                    <a:pt x="384980" y="118414"/>
                  </a:lnTo>
                  <a:lnTo>
                    <a:pt x="349202" y="98082"/>
                  </a:lnTo>
                  <a:close/>
                </a:path>
                <a:path w="490854" h="392429">
                  <a:moveTo>
                    <a:pt x="245313" y="73571"/>
                  </a:moveTo>
                  <a:lnTo>
                    <a:pt x="195763" y="78733"/>
                  </a:lnTo>
                  <a:lnTo>
                    <a:pt x="148770" y="93864"/>
                  </a:lnTo>
                  <a:lnTo>
                    <a:pt x="105431" y="118489"/>
                  </a:lnTo>
                  <a:lnTo>
                    <a:pt x="66840" y="152133"/>
                  </a:lnTo>
                  <a:lnTo>
                    <a:pt x="59029" y="157533"/>
                  </a:lnTo>
                  <a:lnTo>
                    <a:pt x="49758" y="159531"/>
                  </a:lnTo>
                  <a:lnTo>
                    <a:pt x="95481" y="159531"/>
                  </a:lnTo>
                  <a:lnTo>
                    <a:pt x="119479" y="138606"/>
                  </a:lnTo>
                  <a:lnTo>
                    <a:pt x="158499" y="116397"/>
                  </a:lnTo>
                  <a:lnTo>
                    <a:pt x="200820" y="102738"/>
                  </a:lnTo>
                  <a:lnTo>
                    <a:pt x="245313" y="98082"/>
                  </a:lnTo>
                  <a:lnTo>
                    <a:pt x="349202" y="98082"/>
                  </a:lnTo>
                  <a:lnTo>
                    <a:pt x="341752" y="93848"/>
                  </a:lnTo>
                  <a:lnTo>
                    <a:pt x="294813" y="78729"/>
                  </a:lnTo>
                  <a:lnTo>
                    <a:pt x="245313" y="73571"/>
                  </a:lnTo>
                  <a:close/>
                </a:path>
                <a:path w="490854" h="392429">
                  <a:moveTo>
                    <a:pt x="364352" y="24498"/>
                  </a:moveTo>
                  <a:lnTo>
                    <a:pt x="245300" y="24498"/>
                  </a:lnTo>
                  <a:lnTo>
                    <a:pt x="293150" y="28453"/>
                  </a:lnTo>
                  <a:lnTo>
                    <a:pt x="339143" y="40123"/>
                  </a:lnTo>
                  <a:lnTo>
                    <a:pt x="382608" y="59210"/>
                  </a:lnTo>
                  <a:lnTo>
                    <a:pt x="422874" y="85419"/>
                  </a:lnTo>
                  <a:lnTo>
                    <a:pt x="459304" y="118489"/>
                  </a:lnTo>
                  <a:lnTo>
                    <a:pt x="466140" y="129489"/>
                  </a:lnTo>
                  <a:lnTo>
                    <a:pt x="465767" y="142570"/>
                  </a:lnTo>
                  <a:lnTo>
                    <a:pt x="463041" y="148602"/>
                  </a:lnTo>
                  <a:lnTo>
                    <a:pt x="458228" y="153136"/>
                  </a:lnTo>
                  <a:lnTo>
                    <a:pt x="450091" y="158068"/>
                  </a:lnTo>
                  <a:lnTo>
                    <a:pt x="440709" y="159510"/>
                  </a:lnTo>
                  <a:lnTo>
                    <a:pt x="483843" y="159510"/>
                  </a:lnTo>
                  <a:lnTo>
                    <a:pt x="486227" y="155365"/>
                  </a:lnTo>
                  <a:lnTo>
                    <a:pt x="489263" y="146314"/>
                  </a:lnTo>
                  <a:lnTo>
                    <a:pt x="490474" y="136715"/>
                  </a:lnTo>
                  <a:lnTo>
                    <a:pt x="489800" y="127032"/>
                  </a:lnTo>
                  <a:lnTo>
                    <a:pt x="437739" y="65906"/>
                  </a:lnTo>
                  <a:lnTo>
                    <a:pt x="394121" y="37546"/>
                  </a:lnTo>
                  <a:lnTo>
                    <a:pt x="364352" y="24498"/>
                  </a:lnTo>
                  <a:close/>
                </a:path>
              </a:pathLst>
            </a:custGeom>
            <a:solidFill>
              <a:srgbClr val="0075B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pic>
        <p:nvPicPr>
          <p:cNvPr id="111" name="Picture 2" descr="École numérique, l'avenir des écoles | Axido, votre partenaire IT">
            <a:extLst>
              <a:ext uri="{FF2B5EF4-FFF2-40B4-BE49-F238E27FC236}">
                <a16:creationId xmlns:a16="http://schemas.microsoft.com/office/drawing/2014/main" id="{06FE6233-285C-C3D7-6D29-2BA062E39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" b="14772"/>
          <a:stretch/>
        </p:blipFill>
        <p:spPr bwMode="auto">
          <a:xfrm>
            <a:off x="540324" y="4663310"/>
            <a:ext cx="1379828" cy="91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" name="object 14">
            <a:extLst>
              <a:ext uri="{FF2B5EF4-FFF2-40B4-BE49-F238E27FC236}">
                <a16:creationId xmlns:a16="http://schemas.microsoft.com/office/drawing/2014/main" id="{B1A61E9F-0F22-A4FE-E064-34CA94E43C0C}"/>
              </a:ext>
            </a:extLst>
          </p:cNvPr>
          <p:cNvGrpSpPr/>
          <p:nvPr/>
        </p:nvGrpSpPr>
        <p:grpSpPr>
          <a:xfrm>
            <a:off x="10397140" y="2132554"/>
            <a:ext cx="1583273" cy="908622"/>
            <a:chOff x="2398768" y="4949560"/>
            <a:chExt cx="2744470" cy="1517650"/>
          </a:xfrm>
        </p:grpSpPr>
        <p:sp>
          <p:nvSpPr>
            <p:cNvPr id="113" name="object 15">
              <a:extLst>
                <a:ext uri="{FF2B5EF4-FFF2-40B4-BE49-F238E27FC236}">
                  <a16:creationId xmlns:a16="http://schemas.microsoft.com/office/drawing/2014/main" id="{67F1511F-275B-6308-40E2-8C6ACE729832}"/>
                </a:ext>
              </a:extLst>
            </p:cNvPr>
            <p:cNvSpPr/>
            <p:nvPr/>
          </p:nvSpPr>
          <p:spPr>
            <a:xfrm>
              <a:off x="2398763" y="4949570"/>
              <a:ext cx="2744470" cy="1516380"/>
            </a:xfrm>
            <a:custGeom>
              <a:avLst/>
              <a:gdLst/>
              <a:ahLst/>
              <a:cxnLst/>
              <a:rect l="l" t="t" r="r" b="b"/>
              <a:pathLst>
                <a:path w="2744470" h="1516379">
                  <a:moveTo>
                    <a:pt x="264375" y="959866"/>
                  </a:moveTo>
                  <a:lnTo>
                    <a:pt x="264007" y="955979"/>
                  </a:lnTo>
                  <a:lnTo>
                    <a:pt x="219316" y="919073"/>
                  </a:lnTo>
                  <a:lnTo>
                    <a:pt x="216014" y="919073"/>
                  </a:lnTo>
                  <a:lnTo>
                    <a:pt x="177876" y="950582"/>
                  </a:lnTo>
                  <a:lnTo>
                    <a:pt x="139750" y="919073"/>
                  </a:lnTo>
                  <a:lnTo>
                    <a:pt x="136461" y="919073"/>
                  </a:lnTo>
                  <a:lnTo>
                    <a:pt x="98323" y="950582"/>
                  </a:lnTo>
                  <a:lnTo>
                    <a:pt x="59867" y="918794"/>
                  </a:lnTo>
                  <a:lnTo>
                    <a:pt x="55981" y="919162"/>
                  </a:lnTo>
                  <a:lnTo>
                    <a:pt x="51650" y="924407"/>
                  </a:lnTo>
                  <a:lnTo>
                    <a:pt x="52019" y="928293"/>
                  </a:lnTo>
                  <a:lnTo>
                    <a:pt x="96672" y="965187"/>
                  </a:lnTo>
                  <a:lnTo>
                    <a:pt x="99974" y="965187"/>
                  </a:lnTo>
                  <a:lnTo>
                    <a:pt x="138099" y="933691"/>
                  </a:lnTo>
                  <a:lnTo>
                    <a:pt x="176225" y="965187"/>
                  </a:lnTo>
                  <a:lnTo>
                    <a:pt x="179514" y="965187"/>
                  </a:lnTo>
                  <a:lnTo>
                    <a:pt x="217665" y="933691"/>
                  </a:lnTo>
                  <a:lnTo>
                    <a:pt x="254685" y="964260"/>
                  </a:lnTo>
                  <a:lnTo>
                    <a:pt x="256070" y="964717"/>
                  </a:lnTo>
                  <a:lnTo>
                    <a:pt x="259232" y="964717"/>
                  </a:lnTo>
                  <a:lnTo>
                    <a:pt x="260997" y="963955"/>
                  </a:lnTo>
                  <a:lnTo>
                    <a:pt x="264375" y="959866"/>
                  </a:lnTo>
                  <a:close/>
                </a:path>
                <a:path w="2744470" h="1516379">
                  <a:moveTo>
                    <a:pt x="1063307" y="2984"/>
                  </a:moveTo>
                  <a:lnTo>
                    <a:pt x="1060323" y="0"/>
                  </a:lnTo>
                  <a:lnTo>
                    <a:pt x="1052957" y="0"/>
                  </a:lnTo>
                  <a:lnTo>
                    <a:pt x="1049972" y="2984"/>
                  </a:lnTo>
                  <a:lnTo>
                    <a:pt x="1049972" y="10337"/>
                  </a:lnTo>
                  <a:lnTo>
                    <a:pt x="1052957" y="13335"/>
                  </a:lnTo>
                  <a:lnTo>
                    <a:pt x="1060323" y="13335"/>
                  </a:lnTo>
                  <a:lnTo>
                    <a:pt x="1063307" y="10337"/>
                  </a:lnTo>
                  <a:lnTo>
                    <a:pt x="1063307" y="2984"/>
                  </a:lnTo>
                  <a:close/>
                </a:path>
                <a:path w="2744470" h="1516379">
                  <a:moveTo>
                    <a:pt x="1445437" y="412648"/>
                  </a:moveTo>
                  <a:lnTo>
                    <a:pt x="1441805" y="409016"/>
                  </a:lnTo>
                  <a:lnTo>
                    <a:pt x="1432877" y="409016"/>
                  </a:lnTo>
                  <a:lnTo>
                    <a:pt x="1429245" y="412648"/>
                  </a:lnTo>
                  <a:lnTo>
                    <a:pt x="1429245" y="421576"/>
                  </a:lnTo>
                  <a:lnTo>
                    <a:pt x="1432877" y="425208"/>
                  </a:lnTo>
                  <a:lnTo>
                    <a:pt x="1441805" y="425208"/>
                  </a:lnTo>
                  <a:lnTo>
                    <a:pt x="1445437" y="421576"/>
                  </a:lnTo>
                  <a:lnTo>
                    <a:pt x="1445437" y="412648"/>
                  </a:lnTo>
                  <a:close/>
                </a:path>
                <a:path w="2744470" h="1516379">
                  <a:moveTo>
                    <a:pt x="1851825" y="588721"/>
                  </a:moveTo>
                  <a:lnTo>
                    <a:pt x="1848840" y="585736"/>
                  </a:lnTo>
                  <a:lnTo>
                    <a:pt x="1841487" y="585736"/>
                  </a:lnTo>
                  <a:lnTo>
                    <a:pt x="1838502" y="588721"/>
                  </a:lnTo>
                  <a:lnTo>
                    <a:pt x="1838502" y="596061"/>
                  </a:lnTo>
                  <a:lnTo>
                    <a:pt x="1841487" y="599059"/>
                  </a:lnTo>
                  <a:lnTo>
                    <a:pt x="1848840" y="599059"/>
                  </a:lnTo>
                  <a:lnTo>
                    <a:pt x="1851825" y="596061"/>
                  </a:lnTo>
                  <a:lnTo>
                    <a:pt x="1851825" y="588721"/>
                  </a:lnTo>
                  <a:close/>
                </a:path>
                <a:path w="2744470" h="1516379">
                  <a:moveTo>
                    <a:pt x="2367394" y="496468"/>
                  </a:moveTo>
                  <a:lnTo>
                    <a:pt x="2363012" y="492086"/>
                  </a:lnTo>
                  <a:lnTo>
                    <a:pt x="2352243" y="492086"/>
                  </a:lnTo>
                  <a:lnTo>
                    <a:pt x="2347874" y="496468"/>
                  </a:lnTo>
                  <a:lnTo>
                    <a:pt x="2347874" y="507238"/>
                  </a:lnTo>
                  <a:lnTo>
                    <a:pt x="2352243" y="511606"/>
                  </a:lnTo>
                  <a:lnTo>
                    <a:pt x="2363012" y="511606"/>
                  </a:lnTo>
                  <a:lnTo>
                    <a:pt x="2367394" y="507238"/>
                  </a:lnTo>
                  <a:lnTo>
                    <a:pt x="2367394" y="496468"/>
                  </a:lnTo>
                  <a:close/>
                </a:path>
                <a:path w="2744470" h="1516379">
                  <a:moveTo>
                    <a:pt x="2620175" y="1073277"/>
                  </a:moveTo>
                  <a:lnTo>
                    <a:pt x="2617190" y="1070292"/>
                  </a:lnTo>
                  <a:lnTo>
                    <a:pt x="2609837" y="1070292"/>
                  </a:lnTo>
                  <a:lnTo>
                    <a:pt x="2606852" y="1073277"/>
                  </a:lnTo>
                  <a:lnTo>
                    <a:pt x="2606852" y="1080630"/>
                  </a:lnTo>
                  <a:lnTo>
                    <a:pt x="2609837" y="1083627"/>
                  </a:lnTo>
                  <a:lnTo>
                    <a:pt x="2617190" y="1083627"/>
                  </a:lnTo>
                  <a:lnTo>
                    <a:pt x="2620175" y="1080630"/>
                  </a:lnTo>
                  <a:lnTo>
                    <a:pt x="2620175" y="1073277"/>
                  </a:lnTo>
                  <a:close/>
                </a:path>
                <a:path w="2744470" h="1516379">
                  <a:moveTo>
                    <a:pt x="2638983" y="219646"/>
                  </a:moveTo>
                  <a:lnTo>
                    <a:pt x="2638602" y="215773"/>
                  </a:lnTo>
                  <a:lnTo>
                    <a:pt x="2593911" y="178866"/>
                  </a:lnTo>
                  <a:lnTo>
                    <a:pt x="2590622" y="178866"/>
                  </a:lnTo>
                  <a:lnTo>
                    <a:pt x="2552471" y="210375"/>
                  </a:lnTo>
                  <a:lnTo>
                    <a:pt x="2514358" y="178866"/>
                  </a:lnTo>
                  <a:lnTo>
                    <a:pt x="2511069" y="178866"/>
                  </a:lnTo>
                  <a:lnTo>
                    <a:pt x="2472931" y="210375"/>
                  </a:lnTo>
                  <a:lnTo>
                    <a:pt x="2434475" y="178587"/>
                  </a:lnTo>
                  <a:lnTo>
                    <a:pt x="2430589" y="178955"/>
                  </a:lnTo>
                  <a:lnTo>
                    <a:pt x="2426258" y="184200"/>
                  </a:lnTo>
                  <a:lnTo>
                    <a:pt x="2426639" y="188087"/>
                  </a:lnTo>
                  <a:lnTo>
                    <a:pt x="2471293" y="224980"/>
                  </a:lnTo>
                  <a:lnTo>
                    <a:pt x="2474582" y="224980"/>
                  </a:lnTo>
                  <a:lnTo>
                    <a:pt x="2512707" y="193484"/>
                  </a:lnTo>
                  <a:lnTo>
                    <a:pt x="2550833" y="224980"/>
                  </a:lnTo>
                  <a:lnTo>
                    <a:pt x="2554109" y="224980"/>
                  </a:lnTo>
                  <a:lnTo>
                    <a:pt x="2592273" y="193484"/>
                  </a:lnTo>
                  <a:lnTo>
                    <a:pt x="2629281" y="224053"/>
                  </a:lnTo>
                  <a:lnTo>
                    <a:pt x="2630678" y="224510"/>
                  </a:lnTo>
                  <a:lnTo>
                    <a:pt x="2633827" y="224510"/>
                  </a:lnTo>
                  <a:lnTo>
                    <a:pt x="2635593" y="223748"/>
                  </a:lnTo>
                  <a:lnTo>
                    <a:pt x="2638983" y="219646"/>
                  </a:lnTo>
                  <a:close/>
                </a:path>
                <a:path w="2744470" h="1516379">
                  <a:moveTo>
                    <a:pt x="2744457" y="1506588"/>
                  </a:moveTo>
                  <a:lnTo>
                    <a:pt x="2741701" y="1503832"/>
                  </a:lnTo>
                  <a:lnTo>
                    <a:pt x="2755" y="1503832"/>
                  </a:lnTo>
                  <a:lnTo>
                    <a:pt x="0" y="1506588"/>
                  </a:lnTo>
                  <a:lnTo>
                    <a:pt x="0" y="1513382"/>
                  </a:lnTo>
                  <a:lnTo>
                    <a:pt x="2755" y="1516151"/>
                  </a:lnTo>
                  <a:lnTo>
                    <a:pt x="2741701" y="1516151"/>
                  </a:lnTo>
                  <a:lnTo>
                    <a:pt x="2744457" y="1513382"/>
                  </a:lnTo>
                  <a:lnTo>
                    <a:pt x="2744457" y="1506588"/>
                  </a:lnTo>
                  <a:close/>
                </a:path>
              </a:pathLst>
            </a:custGeom>
            <a:solidFill>
              <a:srgbClr val="BBD03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14" name="object 16">
              <a:extLst>
                <a:ext uri="{FF2B5EF4-FFF2-40B4-BE49-F238E27FC236}">
                  <a16:creationId xmlns:a16="http://schemas.microsoft.com/office/drawing/2014/main" id="{97936103-7225-D1E3-159F-D25CE66AFE0F}"/>
                </a:ext>
              </a:extLst>
            </p:cNvPr>
            <p:cNvSpPr/>
            <p:nvPr/>
          </p:nvSpPr>
          <p:spPr>
            <a:xfrm>
              <a:off x="3749610" y="5050637"/>
              <a:ext cx="217573" cy="103289"/>
            </a:xfrm>
            <a:prstGeom prst="rect">
              <a:avLst/>
            </a:prstGeom>
            <a:blipFill>
              <a:blip r:embed="rId7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15" name="object 17">
              <a:extLst>
                <a:ext uri="{FF2B5EF4-FFF2-40B4-BE49-F238E27FC236}">
                  <a16:creationId xmlns:a16="http://schemas.microsoft.com/office/drawing/2014/main" id="{37C14071-06D6-5D12-6B7E-D02513DC8000}"/>
                </a:ext>
              </a:extLst>
            </p:cNvPr>
            <p:cNvSpPr/>
            <p:nvPr/>
          </p:nvSpPr>
          <p:spPr>
            <a:xfrm>
              <a:off x="2654241" y="5346616"/>
              <a:ext cx="234511" cy="110952"/>
            </a:xfrm>
            <a:prstGeom prst="rect">
              <a:avLst/>
            </a:prstGeom>
            <a:blipFill>
              <a:blip r:embed="rId8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16" name="object 18">
              <a:extLst>
                <a:ext uri="{FF2B5EF4-FFF2-40B4-BE49-F238E27FC236}">
                  <a16:creationId xmlns:a16="http://schemas.microsoft.com/office/drawing/2014/main" id="{0ABD9DF8-5EDC-7127-CAA8-85A1161A8C3D}"/>
                </a:ext>
              </a:extLst>
            </p:cNvPr>
            <p:cNvSpPr/>
            <p:nvPr/>
          </p:nvSpPr>
          <p:spPr>
            <a:xfrm>
              <a:off x="2596756" y="5837529"/>
              <a:ext cx="2137410" cy="332105"/>
            </a:xfrm>
            <a:custGeom>
              <a:avLst/>
              <a:gdLst/>
              <a:ahLst/>
              <a:cxnLst/>
              <a:rect l="l" t="t" r="r" b="b"/>
              <a:pathLst>
                <a:path w="2137410" h="332104">
                  <a:moveTo>
                    <a:pt x="27101" y="310388"/>
                  </a:moveTo>
                  <a:lnTo>
                    <a:pt x="24345" y="307619"/>
                  </a:lnTo>
                  <a:lnTo>
                    <a:pt x="19697" y="307619"/>
                  </a:lnTo>
                  <a:lnTo>
                    <a:pt x="19697" y="302983"/>
                  </a:lnTo>
                  <a:lnTo>
                    <a:pt x="16941" y="300228"/>
                  </a:lnTo>
                  <a:lnTo>
                    <a:pt x="10147" y="300228"/>
                  </a:lnTo>
                  <a:lnTo>
                    <a:pt x="7378" y="302983"/>
                  </a:lnTo>
                  <a:lnTo>
                    <a:pt x="7378" y="307619"/>
                  </a:lnTo>
                  <a:lnTo>
                    <a:pt x="2755" y="307619"/>
                  </a:lnTo>
                  <a:lnTo>
                    <a:pt x="0" y="310388"/>
                  </a:lnTo>
                  <a:lnTo>
                    <a:pt x="0" y="317182"/>
                  </a:lnTo>
                  <a:lnTo>
                    <a:pt x="2755" y="319938"/>
                  </a:lnTo>
                  <a:lnTo>
                    <a:pt x="7378" y="319938"/>
                  </a:lnTo>
                  <a:lnTo>
                    <a:pt x="7378" y="324573"/>
                  </a:lnTo>
                  <a:lnTo>
                    <a:pt x="10147" y="327329"/>
                  </a:lnTo>
                  <a:lnTo>
                    <a:pt x="16941" y="327329"/>
                  </a:lnTo>
                  <a:lnTo>
                    <a:pt x="19697" y="324573"/>
                  </a:lnTo>
                  <a:lnTo>
                    <a:pt x="19697" y="319938"/>
                  </a:lnTo>
                  <a:lnTo>
                    <a:pt x="24345" y="319938"/>
                  </a:lnTo>
                  <a:lnTo>
                    <a:pt x="27101" y="317182"/>
                  </a:lnTo>
                  <a:lnTo>
                    <a:pt x="27101" y="310388"/>
                  </a:lnTo>
                  <a:close/>
                </a:path>
                <a:path w="2137410" h="332104">
                  <a:moveTo>
                    <a:pt x="299389" y="121208"/>
                  </a:moveTo>
                  <a:lnTo>
                    <a:pt x="296633" y="118452"/>
                  </a:lnTo>
                  <a:lnTo>
                    <a:pt x="291998" y="118452"/>
                  </a:lnTo>
                  <a:lnTo>
                    <a:pt x="291998" y="113817"/>
                  </a:lnTo>
                  <a:lnTo>
                    <a:pt x="289229" y="111061"/>
                  </a:lnTo>
                  <a:lnTo>
                    <a:pt x="282435" y="111061"/>
                  </a:lnTo>
                  <a:lnTo>
                    <a:pt x="279679" y="113817"/>
                  </a:lnTo>
                  <a:lnTo>
                    <a:pt x="279679" y="118452"/>
                  </a:lnTo>
                  <a:lnTo>
                    <a:pt x="275043" y="118452"/>
                  </a:lnTo>
                  <a:lnTo>
                    <a:pt x="272288" y="121208"/>
                  </a:lnTo>
                  <a:lnTo>
                    <a:pt x="272288" y="128003"/>
                  </a:lnTo>
                  <a:lnTo>
                    <a:pt x="275043" y="130771"/>
                  </a:lnTo>
                  <a:lnTo>
                    <a:pt x="279679" y="130771"/>
                  </a:lnTo>
                  <a:lnTo>
                    <a:pt x="279679" y="135420"/>
                  </a:lnTo>
                  <a:lnTo>
                    <a:pt x="282435" y="138163"/>
                  </a:lnTo>
                  <a:lnTo>
                    <a:pt x="289229" y="138163"/>
                  </a:lnTo>
                  <a:lnTo>
                    <a:pt x="291998" y="135420"/>
                  </a:lnTo>
                  <a:lnTo>
                    <a:pt x="291998" y="130771"/>
                  </a:lnTo>
                  <a:lnTo>
                    <a:pt x="296633" y="130771"/>
                  </a:lnTo>
                  <a:lnTo>
                    <a:pt x="299389" y="128003"/>
                  </a:lnTo>
                  <a:lnTo>
                    <a:pt x="299389" y="121208"/>
                  </a:lnTo>
                  <a:close/>
                </a:path>
                <a:path w="2137410" h="332104">
                  <a:moveTo>
                    <a:pt x="769124" y="14757"/>
                  </a:moveTo>
                  <a:lnTo>
                    <a:pt x="766368" y="12001"/>
                  </a:lnTo>
                  <a:lnTo>
                    <a:pt x="757123" y="12001"/>
                  </a:lnTo>
                  <a:lnTo>
                    <a:pt x="757123" y="2755"/>
                  </a:lnTo>
                  <a:lnTo>
                    <a:pt x="754367" y="0"/>
                  </a:lnTo>
                  <a:lnTo>
                    <a:pt x="747560" y="0"/>
                  </a:lnTo>
                  <a:lnTo>
                    <a:pt x="744804" y="2755"/>
                  </a:lnTo>
                  <a:lnTo>
                    <a:pt x="744804" y="12001"/>
                  </a:lnTo>
                  <a:lnTo>
                    <a:pt x="735558" y="12001"/>
                  </a:lnTo>
                  <a:lnTo>
                    <a:pt x="732802" y="14757"/>
                  </a:lnTo>
                  <a:lnTo>
                    <a:pt x="732802" y="21551"/>
                  </a:lnTo>
                  <a:lnTo>
                    <a:pt x="735558" y="24320"/>
                  </a:lnTo>
                  <a:lnTo>
                    <a:pt x="744804" y="24320"/>
                  </a:lnTo>
                  <a:lnTo>
                    <a:pt x="744804" y="33566"/>
                  </a:lnTo>
                  <a:lnTo>
                    <a:pt x="747560" y="36322"/>
                  </a:lnTo>
                  <a:lnTo>
                    <a:pt x="754367" y="36322"/>
                  </a:lnTo>
                  <a:lnTo>
                    <a:pt x="757123" y="33566"/>
                  </a:lnTo>
                  <a:lnTo>
                    <a:pt x="757123" y="24320"/>
                  </a:lnTo>
                  <a:lnTo>
                    <a:pt x="766368" y="24320"/>
                  </a:lnTo>
                  <a:lnTo>
                    <a:pt x="769124" y="21551"/>
                  </a:lnTo>
                  <a:lnTo>
                    <a:pt x="769124" y="14757"/>
                  </a:lnTo>
                  <a:close/>
                </a:path>
                <a:path w="2137410" h="332104">
                  <a:moveTo>
                    <a:pt x="1266977" y="152361"/>
                  </a:moveTo>
                  <a:lnTo>
                    <a:pt x="1264221" y="149606"/>
                  </a:lnTo>
                  <a:lnTo>
                    <a:pt x="1259586" y="149606"/>
                  </a:lnTo>
                  <a:lnTo>
                    <a:pt x="1259586" y="144957"/>
                  </a:lnTo>
                  <a:lnTo>
                    <a:pt x="1256817" y="142214"/>
                  </a:lnTo>
                  <a:lnTo>
                    <a:pt x="1250022" y="142214"/>
                  </a:lnTo>
                  <a:lnTo>
                    <a:pt x="1247254" y="144957"/>
                  </a:lnTo>
                  <a:lnTo>
                    <a:pt x="1247254" y="149606"/>
                  </a:lnTo>
                  <a:lnTo>
                    <a:pt x="1242631" y="149606"/>
                  </a:lnTo>
                  <a:lnTo>
                    <a:pt x="1239875" y="152361"/>
                  </a:lnTo>
                  <a:lnTo>
                    <a:pt x="1239875" y="159169"/>
                  </a:lnTo>
                  <a:lnTo>
                    <a:pt x="1242631" y="161912"/>
                  </a:lnTo>
                  <a:lnTo>
                    <a:pt x="1247254" y="161912"/>
                  </a:lnTo>
                  <a:lnTo>
                    <a:pt x="1247254" y="166560"/>
                  </a:lnTo>
                  <a:lnTo>
                    <a:pt x="1250022" y="169316"/>
                  </a:lnTo>
                  <a:lnTo>
                    <a:pt x="1256817" y="169316"/>
                  </a:lnTo>
                  <a:lnTo>
                    <a:pt x="1259586" y="166560"/>
                  </a:lnTo>
                  <a:lnTo>
                    <a:pt x="1259586" y="161912"/>
                  </a:lnTo>
                  <a:lnTo>
                    <a:pt x="1264221" y="161912"/>
                  </a:lnTo>
                  <a:lnTo>
                    <a:pt x="1266977" y="159169"/>
                  </a:lnTo>
                  <a:lnTo>
                    <a:pt x="1266977" y="152361"/>
                  </a:lnTo>
                  <a:close/>
                </a:path>
                <a:path w="2137410" h="332104">
                  <a:moveTo>
                    <a:pt x="1717789" y="309968"/>
                  </a:moveTo>
                  <a:lnTo>
                    <a:pt x="1715033" y="307225"/>
                  </a:lnTo>
                  <a:lnTo>
                    <a:pt x="1705787" y="307225"/>
                  </a:lnTo>
                  <a:lnTo>
                    <a:pt x="1705787" y="297967"/>
                  </a:lnTo>
                  <a:lnTo>
                    <a:pt x="1703031" y="295211"/>
                  </a:lnTo>
                  <a:lnTo>
                    <a:pt x="1696237" y="295211"/>
                  </a:lnTo>
                  <a:lnTo>
                    <a:pt x="1693468" y="297967"/>
                  </a:lnTo>
                  <a:lnTo>
                    <a:pt x="1693468" y="307225"/>
                  </a:lnTo>
                  <a:lnTo>
                    <a:pt x="1684223" y="307225"/>
                  </a:lnTo>
                  <a:lnTo>
                    <a:pt x="1681467" y="309968"/>
                  </a:lnTo>
                  <a:lnTo>
                    <a:pt x="1681467" y="316776"/>
                  </a:lnTo>
                  <a:lnTo>
                    <a:pt x="1684223" y="319532"/>
                  </a:lnTo>
                  <a:lnTo>
                    <a:pt x="1693468" y="319532"/>
                  </a:lnTo>
                  <a:lnTo>
                    <a:pt x="1693468" y="328777"/>
                  </a:lnTo>
                  <a:lnTo>
                    <a:pt x="1696237" y="331533"/>
                  </a:lnTo>
                  <a:lnTo>
                    <a:pt x="1703031" y="331533"/>
                  </a:lnTo>
                  <a:lnTo>
                    <a:pt x="1705787" y="328777"/>
                  </a:lnTo>
                  <a:lnTo>
                    <a:pt x="1705787" y="319532"/>
                  </a:lnTo>
                  <a:lnTo>
                    <a:pt x="1715033" y="319532"/>
                  </a:lnTo>
                  <a:lnTo>
                    <a:pt x="1717789" y="316776"/>
                  </a:lnTo>
                  <a:lnTo>
                    <a:pt x="1717789" y="309968"/>
                  </a:lnTo>
                  <a:close/>
                </a:path>
                <a:path w="2137410" h="332104">
                  <a:moveTo>
                    <a:pt x="2136978" y="121208"/>
                  </a:moveTo>
                  <a:lnTo>
                    <a:pt x="2134222" y="118440"/>
                  </a:lnTo>
                  <a:lnTo>
                    <a:pt x="2129586" y="118440"/>
                  </a:lnTo>
                  <a:lnTo>
                    <a:pt x="2129586" y="113804"/>
                  </a:lnTo>
                  <a:lnTo>
                    <a:pt x="2126818" y="111048"/>
                  </a:lnTo>
                  <a:lnTo>
                    <a:pt x="2120023" y="111048"/>
                  </a:lnTo>
                  <a:lnTo>
                    <a:pt x="2117255" y="113804"/>
                  </a:lnTo>
                  <a:lnTo>
                    <a:pt x="2117255" y="118440"/>
                  </a:lnTo>
                  <a:lnTo>
                    <a:pt x="2112632" y="118440"/>
                  </a:lnTo>
                  <a:lnTo>
                    <a:pt x="2109876" y="121208"/>
                  </a:lnTo>
                  <a:lnTo>
                    <a:pt x="2109876" y="128003"/>
                  </a:lnTo>
                  <a:lnTo>
                    <a:pt x="2112632" y="130759"/>
                  </a:lnTo>
                  <a:lnTo>
                    <a:pt x="2117255" y="130759"/>
                  </a:lnTo>
                  <a:lnTo>
                    <a:pt x="2117255" y="135394"/>
                  </a:lnTo>
                  <a:lnTo>
                    <a:pt x="2120023" y="138150"/>
                  </a:lnTo>
                  <a:lnTo>
                    <a:pt x="2126818" y="138150"/>
                  </a:lnTo>
                  <a:lnTo>
                    <a:pt x="2129586" y="135394"/>
                  </a:lnTo>
                  <a:lnTo>
                    <a:pt x="2129586" y="130759"/>
                  </a:lnTo>
                  <a:lnTo>
                    <a:pt x="2134222" y="130759"/>
                  </a:lnTo>
                  <a:lnTo>
                    <a:pt x="2136978" y="128003"/>
                  </a:lnTo>
                  <a:lnTo>
                    <a:pt x="2136978" y="121208"/>
                  </a:lnTo>
                  <a:close/>
                </a:path>
              </a:pathLst>
            </a:custGeom>
            <a:solidFill>
              <a:srgbClr val="BBD03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17" name="object 19">
              <a:extLst>
                <a:ext uri="{FF2B5EF4-FFF2-40B4-BE49-F238E27FC236}">
                  <a16:creationId xmlns:a16="http://schemas.microsoft.com/office/drawing/2014/main" id="{B2B2C832-F96B-3FFC-93C3-88B4D2E3C164}"/>
                </a:ext>
              </a:extLst>
            </p:cNvPr>
            <p:cNvSpPr/>
            <p:nvPr/>
          </p:nvSpPr>
          <p:spPr>
            <a:xfrm>
              <a:off x="4237060" y="6290723"/>
              <a:ext cx="133781" cy="169722"/>
            </a:xfrm>
            <a:prstGeom prst="rect">
              <a:avLst/>
            </a:prstGeom>
            <a:blipFill>
              <a:blip r:embed="rId9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18" name="object 20">
              <a:extLst>
                <a:ext uri="{FF2B5EF4-FFF2-40B4-BE49-F238E27FC236}">
                  <a16:creationId xmlns:a16="http://schemas.microsoft.com/office/drawing/2014/main" id="{8D0E8819-04F4-54A9-CBFA-8992F8E2BE4C}"/>
                </a:ext>
              </a:extLst>
            </p:cNvPr>
            <p:cNvSpPr/>
            <p:nvPr/>
          </p:nvSpPr>
          <p:spPr>
            <a:xfrm>
              <a:off x="5025825" y="6370817"/>
              <a:ext cx="77990" cy="94703"/>
            </a:xfrm>
            <a:prstGeom prst="rect">
              <a:avLst/>
            </a:prstGeom>
            <a:blipFill>
              <a:blip r:embed="rId10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19" name="object 21">
              <a:extLst>
                <a:ext uri="{FF2B5EF4-FFF2-40B4-BE49-F238E27FC236}">
                  <a16:creationId xmlns:a16="http://schemas.microsoft.com/office/drawing/2014/main" id="{EABDB988-0AF0-126D-9BC1-26535FE4720B}"/>
                </a:ext>
              </a:extLst>
            </p:cNvPr>
            <p:cNvSpPr/>
            <p:nvPr/>
          </p:nvSpPr>
          <p:spPr>
            <a:xfrm>
              <a:off x="3873093" y="4992534"/>
              <a:ext cx="779780" cy="1473835"/>
            </a:xfrm>
            <a:custGeom>
              <a:avLst/>
              <a:gdLst/>
              <a:ahLst/>
              <a:cxnLst/>
              <a:rect l="l" t="t" r="r" b="b"/>
              <a:pathLst>
                <a:path w="779779" h="1473835">
                  <a:moveTo>
                    <a:pt x="32296" y="1285163"/>
                  </a:moveTo>
                  <a:lnTo>
                    <a:pt x="29540" y="1282407"/>
                  </a:lnTo>
                  <a:lnTo>
                    <a:pt x="22733" y="1282407"/>
                  </a:lnTo>
                  <a:lnTo>
                    <a:pt x="19977" y="1285163"/>
                  </a:lnTo>
                  <a:lnTo>
                    <a:pt x="19977" y="1308595"/>
                  </a:lnTo>
                  <a:lnTo>
                    <a:pt x="22733" y="1311351"/>
                  </a:lnTo>
                  <a:lnTo>
                    <a:pt x="29540" y="1311351"/>
                  </a:lnTo>
                  <a:lnTo>
                    <a:pt x="32296" y="1308595"/>
                  </a:lnTo>
                  <a:lnTo>
                    <a:pt x="32296" y="1285163"/>
                  </a:lnTo>
                  <a:close/>
                </a:path>
                <a:path w="779779" h="1473835">
                  <a:moveTo>
                    <a:pt x="32296" y="1144130"/>
                  </a:moveTo>
                  <a:lnTo>
                    <a:pt x="29540" y="1141361"/>
                  </a:lnTo>
                  <a:lnTo>
                    <a:pt x="22733" y="1141361"/>
                  </a:lnTo>
                  <a:lnTo>
                    <a:pt x="19977" y="1144130"/>
                  </a:lnTo>
                  <a:lnTo>
                    <a:pt x="19977" y="1167549"/>
                  </a:lnTo>
                  <a:lnTo>
                    <a:pt x="22733" y="1170305"/>
                  </a:lnTo>
                  <a:lnTo>
                    <a:pt x="29540" y="1170305"/>
                  </a:lnTo>
                  <a:lnTo>
                    <a:pt x="32296" y="1167549"/>
                  </a:lnTo>
                  <a:lnTo>
                    <a:pt x="32296" y="1144130"/>
                  </a:lnTo>
                  <a:close/>
                </a:path>
                <a:path w="779779" h="1473835">
                  <a:moveTo>
                    <a:pt x="53581" y="1285163"/>
                  </a:moveTo>
                  <a:lnTo>
                    <a:pt x="50825" y="1282407"/>
                  </a:lnTo>
                  <a:lnTo>
                    <a:pt x="44030" y="1282407"/>
                  </a:lnTo>
                  <a:lnTo>
                    <a:pt x="41262" y="1285163"/>
                  </a:lnTo>
                  <a:lnTo>
                    <a:pt x="41262" y="1308595"/>
                  </a:lnTo>
                  <a:lnTo>
                    <a:pt x="44030" y="1311351"/>
                  </a:lnTo>
                  <a:lnTo>
                    <a:pt x="50825" y="1311351"/>
                  </a:lnTo>
                  <a:lnTo>
                    <a:pt x="53581" y="1308595"/>
                  </a:lnTo>
                  <a:lnTo>
                    <a:pt x="53581" y="1285163"/>
                  </a:lnTo>
                  <a:close/>
                </a:path>
                <a:path w="779779" h="1473835">
                  <a:moveTo>
                    <a:pt x="53581" y="1144130"/>
                  </a:moveTo>
                  <a:lnTo>
                    <a:pt x="50825" y="1141361"/>
                  </a:lnTo>
                  <a:lnTo>
                    <a:pt x="44030" y="1141361"/>
                  </a:lnTo>
                  <a:lnTo>
                    <a:pt x="41262" y="1144130"/>
                  </a:lnTo>
                  <a:lnTo>
                    <a:pt x="41262" y="1167549"/>
                  </a:lnTo>
                  <a:lnTo>
                    <a:pt x="44030" y="1170305"/>
                  </a:lnTo>
                  <a:lnTo>
                    <a:pt x="50825" y="1170305"/>
                  </a:lnTo>
                  <a:lnTo>
                    <a:pt x="53581" y="1167549"/>
                  </a:lnTo>
                  <a:lnTo>
                    <a:pt x="53581" y="1144130"/>
                  </a:lnTo>
                  <a:close/>
                </a:path>
                <a:path w="779779" h="1473835">
                  <a:moveTo>
                    <a:pt x="74879" y="1285163"/>
                  </a:moveTo>
                  <a:lnTo>
                    <a:pt x="72123" y="1282407"/>
                  </a:lnTo>
                  <a:lnTo>
                    <a:pt x="65316" y="1282407"/>
                  </a:lnTo>
                  <a:lnTo>
                    <a:pt x="62560" y="1285163"/>
                  </a:lnTo>
                  <a:lnTo>
                    <a:pt x="62560" y="1308595"/>
                  </a:lnTo>
                  <a:lnTo>
                    <a:pt x="65316" y="1311351"/>
                  </a:lnTo>
                  <a:lnTo>
                    <a:pt x="72123" y="1311351"/>
                  </a:lnTo>
                  <a:lnTo>
                    <a:pt x="74879" y="1308595"/>
                  </a:lnTo>
                  <a:lnTo>
                    <a:pt x="74879" y="1285163"/>
                  </a:lnTo>
                  <a:close/>
                </a:path>
                <a:path w="779779" h="1473835">
                  <a:moveTo>
                    <a:pt x="74879" y="1144130"/>
                  </a:moveTo>
                  <a:lnTo>
                    <a:pt x="72123" y="1141361"/>
                  </a:lnTo>
                  <a:lnTo>
                    <a:pt x="65316" y="1141361"/>
                  </a:lnTo>
                  <a:lnTo>
                    <a:pt x="62560" y="1144130"/>
                  </a:lnTo>
                  <a:lnTo>
                    <a:pt x="62560" y="1167549"/>
                  </a:lnTo>
                  <a:lnTo>
                    <a:pt x="65316" y="1170305"/>
                  </a:lnTo>
                  <a:lnTo>
                    <a:pt x="72123" y="1170305"/>
                  </a:lnTo>
                  <a:lnTo>
                    <a:pt x="74879" y="1167549"/>
                  </a:lnTo>
                  <a:lnTo>
                    <a:pt x="74879" y="1144130"/>
                  </a:lnTo>
                  <a:close/>
                </a:path>
                <a:path w="779779" h="1473835">
                  <a:moveTo>
                    <a:pt x="85509" y="522198"/>
                  </a:moveTo>
                  <a:lnTo>
                    <a:pt x="82753" y="519430"/>
                  </a:lnTo>
                  <a:lnTo>
                    <a:pt x="75958" y="519430"/>
                  </a:lnTo>
                  <a:lnTo>
                    <a:pt x="73202" y="522198"/>
                  </a:lnTo>
                  <a:lnTo>
                    <a:pt x="73202" y="545617"/>
                  </a:lnTo>
                  <a:lnTo>
                    <a:pt x="75958" y="548373"/>
                  </a:lnTo>
                  <a:lnTo>
                    <a:pt x="82753" y="548373"/>
                  </a:lnTo>
                  <a:lnTo>
                    <a:pt x="85509" y="545617"/>
                  </a:lnTo>
                  <a:lnTo>
                    <a:pt x="85509" y="522198"/>
                  </a:lnTo>
                  <a:close/>
                </a:path>
                <a:path w="779779" h="1473835">
                  <a:moveTo>
                    <a:pt x="85521" y="911656"/>
                  </a:moveTo>
                  <a:lnTo>
                    <a:pt x="82753" y="908900"/>
                  </a:lnTo>
                  <a:lnTo>
                    <a:pt x="75958" y="908900"/>
                  </a:lnTo>
                  <a:lnTo>
                    <a:pt x="73202" y="911656"/>
                  </a:lnTo>
                  <a:lnTo>
                    <a:pt x="73202" y="935088"/>
                  </a:lnTo>
                  <a:lnTo>
                    <a:pt x="75958" y="937856"/>
                  </a:lnTo>
                  <a:lnTo>
                    <a:pt x="82753" y="937856"/>
                  </a:lnTo>
                  <a:lnTo>
                    <a:pt x="85521" y="935088"/>
                  </a:lnTo>
                  <a:lnTo>
                    <a:pt x="85521" y="911656"/>
                  </a:lnTo>
                  <a:close/>
                </a:path>
                <a:path w="779779" h="1473835">
                  <a:moveTo>
                    <a:pt x="89496" y="694423"/>
                  </a:moveTo>
                  <a:lnTo>
                    <a:pt x="77177" y="694423"/>
                  </a:lnTo>
                  <a:lnTo>
                    <a:pt x="77177" y="861847"/>
                  </a:lnTo>
                  <a:lnTo>
                    <a:pt x="89496" y="861847"/>
                  </a:lnTo>
                  <a:lnTo>
                    <a:pt x="89496" y="694423"/>
                  </a:lnTo>
                  <a:close/>
                </a:path>
                <a:path w="779779" h="1473835">
                  <a:moveTo>
                    <a:pt x="96151" y="1285163"/>
                  </a:moveTo>
                  <a:lnTo>
                    <a:pt x="93395" y="1282407"/>
                  </a:lnTo>
                  <a:lnTo>
                    <a:pt x="86601" y="1282407"/>
                  </a:lnTo>
                  <a:lnTo>
                    <a:pt x="83845" y="1285163"/>
                  </a:lnTo>
                  <a:lnTo>
                    <a:pt x="83845" y="1308595"/>
                  </a:lnTo>
                  <a:lnTo>
                    <a:pt x="86601" y="1311351"/>
                  </a:lnTo>
                  <a:lnTo>
                    <a:pt x="93395" y="1311351"/>
                  </a:lnTo>
                  <a:lnTo>
                    <a:pt x="96151" y="1308595"/>
                  </a:lnTo>
                  <a:lnTo>
                    <a:pt x="96151" y="1285163"/>
                  </a:lnTo>
                  <a:close/>
                </a:path>
                <a:path w="779779" h="1473835">
                  <a:moveTo>
                    <a:pt x="96151" y="1144130"/>
                  </a:moveTo>
                  <a:lnTo>
                    <a:pt x="93395" y="1141361"/>
                  </a:lnTo>
                  <a:lnTo>
                    <a:pt x="86601" y="1141361"/>
                  </a:lnTo>
                  <a:lnTo>
                    <a:pt x="83845" y="1144130"/>
                  </a:lnTo>
                  <a:lnTo>
                    <a:pt x="83845" y="1167549"/>
                  </a:lnTo>
                  <a:lnTo>
                    <a:pt x="86601" y="1170305"/>
                  </a:lnTo>
                  <a:lnTo>
                    <a:pt x="93395" y="1170305"/>
                  </a:lnTo>
                  <a:lnTo>
                    <a:pt x="96151" y="1167549"/>
                  </a:lnTo>
                  <a:lnTo>
                    <a:pt x="96151" y="1144130"/>
                  </a:lnTo>
                  <a:close/>
                </a:path>
                <a:path w="779779" h="1473835">
                  <a:moveTo>
                    <a:pt x="106807" y="911656"/>
                  </a:moveTo>
                  <a:lnTo>
                    <a:pt x="104051" y="908900"/>
                  </a:lnTo>
                  <a:lnTo>
                    <a:pt x="97243" y="908900"/>
                  </a:lnTo>
                  <a:lnTo>
                    <a:pt x="94500" y="911656"/>
                  </a:lnTo>
                  <a:lnTo>
                    <a:pt x="94500" y="935088"/>
                  </a:lnTo>
                  <a:lnTo>
                    <a:pt x="97243" y="937856"/>
                  </a:lnTo>
                  <a:lnTo>
                    <a:pt x="104051" y="937856"/>
                  </a:lnTo>
                  <a:lnTo>
                    <a:pt x="106807" y="935088"/>
                  </a:lnTo>
                  <a:lnTo>
                    <a:pt x="106807" y="911656"/>
                  </a:lnTo>
                  <a:close/>
                </a:path>
                <a:path w="779779" h="1473835">
                  <a:moveTo>
                    <a:pt x="106807" y="522198"/>
                  </a:moveTo>
                  <a:lnTo>
                    <a:pt x="104051" y="519430"/>
                  </a:lnTo>
                  <a:lnTo>
                    <a:pt x="97243" y="519430"/>
                  </a:lnTo>
                  <a:lnTo>
                    <a:pt x="94488" y="522198"/>
                  </a:lnTo>
                  <a:lnTo>
                    <a:pt x="94488" y="545617"/>
                  </a:lnTo>
                  <a:lnTo>
                    <a:pt x="97243" y="548373"/>
                  </a:lnTo>
                  <a:lnTo>
                    <a:pt x="104051" y="548373"/>
                  </a:lnTo>
                  <a:lnTo>
                    <a:pt x="106807" y="545617"/>
                  </a:lnTo>
                  <a:lnTo>
                    <a:pt x="106807" y="522198"/>
                  </a:lnTo>
                  <a:close/>
                </a:path>
                <a:path w="779779" h="1473835">
                  <a:moveTo>
                    <a:pt x="117436" y="1285163"/>
                  </a:moveTo>
                  <a:lnTo>
                    <a:pt x="114693" y="1282407"/>
                  </a:lnTo>
                  <a:lnTo>
                    <a:pt x="107886" y="1282407"/>
                  </a:lnTo>
                  <a:lnTo>
                    <a:pt x="105130" y="1285163"/>
                  </a:lnTo>
                  <a:lnTo>
                    <a:pt x="105130" y="1308595"/>
                  </a:lnTo>
                  <a:lnTo>
                    <a:pt x="107886" y="1311351"/>
                  </a:lnTo>
                  <a:lnTo>
                    <a:pt x="114693" y="1311351"/>
                  </a:lnTo>
                  <a:lnTo>
                    <a:pt x="117436" y="1308595"/>
                  </a:lnTo>
                  <a:lnTo>
                    <a:pt x="117436" y="1285163"/>
                  </a:lnTo>
                  <a:close/>
                </a:path>
                <a:path w="779779" h="1473835">
                  <a:moveTo>
                    <a:pt x="117436" y="1144130"/>
                  </a:moveTo>
                  <a:lnTo>
                    <a:pt x="114693" y="1141361"/>
                  </a:lnTo>
                  <a:lnTo>
                    <a:pt x="107886" y="1141361"/>
                  </a:lnTo>
                  <a:lnTo>
                    <a:pt x="105130" y="1144130"/>
                  </a:lnTo>
                  <a:lnTo>
                    <a:pt x="105130" y="1167549"/>
                  </a:lnTo>
                  <a:lnTo>
                    <a:pt x="107886" y="1170305"/>
                  </a:lnTo>
                  <a:lnTo>
                    <a:pt x="114693" y="1170305"/>
                  </a:lnTo>
                  <a:lnTo>
                    <a:pt x="117436" y="1167549"/>
                  </a:lnTo>
                  <a:lnTo>
                    <a:pt x="117436" y="1144130"/>
                  </a:lnTo>
                  <a:close/>
                </a:path>
                <a:path w="779779" h="1473835">
                  <a:moveTo>
                    <a:pt x="128092" y="911656"/>
                  </a:moveTo>
                  <a:lnTo>
                    <a:pt x="125323" y="908900"/>
                  </a:lnTo>
                  <a:lnTo>
                    <a:pt x="118529" y="908900"/>
                  </a:lnTo>
                  <a:lnTo>
                    <a:pt x="115773" y="911656"/>
                  </a:lnTo>
                  <a:lnTo>
                    <a:pt x="115773" y="935088"/>
                  </a:lnTo>
                  <a:lnTo>
                    <a:pt x="118529" y="937856"/>
                  </a:lnTo>
                  <a:lnTo>
                    <a:pt x="125323" y="937856"/>
                  </a:lnTo>
                  <a:lnTo>
                    <a:pt x="128092" y="935088"/>
                  </a:lnTo>
                  <a:lnTo>
                    <a:pt x="128092" y="911656"/>
                  </a:lnTo>
                  <a:close/>
                </a:path>
                <a:path w="779779" h="1473835">
                  <a:moveTo>
                    <a:pt x="128092" y="522198"/>
                  </a:moveTo>
                  <a:lnTo>
                    <a:pt x="125336" y="519430"/>
                  </a:lnTo>
                  <a:lnTo>
                    <a:pt x="118541" y="519430"/>
                  </a:lnTo>
                  <a:lnTo>
                    <a:pt x="115773" y="522198"/>
                  </a:lnTo>
                  <a:lnTo>
                    <a:pt x="115773" y="545617"/>
                  </a:lnTo>
                  <a:lnTo>
                    <a:pt x="118541" y="548373"/>
                  </a:lnTo>
                  <a:lnTo>
                    <a:pt x="125336" y="548373"/>
                  </a:lnTo>
                  <a:lnTo>
                    <a:pt x="128092" y="545617"/>
                  </a:lnTo>
                  <a:lnTo>
                    <a:pt x="128092" y="522198"/>
                  </a:lnTo>
                  <a:close/>
                </a:path>
                <a:path w="779779" h="1473835">
                  <a:moveTo>
                    <a:pt x="138747" y="1285163"/>
                  </a:moveTo>
                  <a:lnTo>
                    <a:pt x="135991" y="1282407"/>
                  </a:lnTo>
                  <a:lnTo>
                    <a:pt x="129184" y="1282407"/>
                  </a:lnTo>
                  <a:lnTo>
                    <a:pt x="126428" y="1285163"/>
                  </a:lnTo>
                  <a:lnTo>
                    <a:pt x="126428" y="1308595"/>
                  </a:lnTo>
                  <a:lnTo>
                    <a:pt x="129184" y="1311351"/>
                  </a:lnTo>
                  <a:lnTo>
                    <a:pt x="135991" y="1311351"/>
                  </a:lnTo>
                  <a:lnTo>
                    <a:pt x="138747" y="1308595"/>
                  </a:lnTo>
                  <a:lnTo>
                    <a:pt x="138747" y="1285163"/>
                  </a:lnTo>
                  <a:close/>
                </a:path>
                <a:path w="779779" h="1473835">
                  <a:moveTo>
                    <a:pt x="138747" y="1144130"/>
                  </a:moveTo>
                  <a:lnTo>
                    <a:pt x="135991" y="1141361"/>
                  </a:lnTo>
                  <a:lnTo>
                    <a:pt x="129184" y="1141361"/>
                  </a:lnTo>
                  <a:lnTo>
                    <a:pt x="126428" y="1144130"/>
                  </a:lnTo>
                  <a:lnTo>
                    <a:pt x="126428" y="1167549"/>
                  </a:lnTo>
                  <a:lnTo>
                    <a:pt x="129184" y="1170305"/>
                  </a:lnTo>
                  <a:lnTo>
                    <a:pt x="135991" y="1170305"/>
                  </a:lnTo>
                  <a:lnTo>
                    <a:pt x="138747" y="1167549"/>
                  </a:lnTo>
                  <a:lnTo>
                    <a:pt x="138747" y="1144130"/>
                  </a:lnTo>
                  <a:close/>
                </a:path>
                <a:path w="779779" h="1473835">
                  <a:moveTo>
                    <a:pt x="149377" y="911656"/>
                  </a:moveTo>
                  <a:lnTo>
                    <a:pt x="146621" y="908900"/>
                  </a:lnTo>
                  <a:lnTo>
                    <a:pt x="139814" y="908900"/>
                  </a:lnTo>
                  <a:lnTo>
                    <a:pt x="137071" y="911656"/>
                  </a:lnTo>
                  <a:lnTo>
                    <a:pt x="137071" y="935088"/>
                  </a:lnTo>
                  <a:lnTo>
                    <a:pt x="139814" y="937856"/>
                  </a:lnTo>
                  <a:lnTo>
                    <a:pt x="146621" y="937856"/>
                  </a:lnTo>
                  <a:lnTo>
                    <a:pt x="149377" y="935088"/>
                  </a:lnTo>
                  <a:lnTo>
                    <a:pt x="149377" y="911656"/>
                  </a:lnTo>
                  <a:close/>
                </a:path>
                <a:path w="779779" h="1473835">
                  <a:moveTo>
                    <a:pt x="149390" y="522198"/>
                  </a:moveTo>
                  <a:lnTo>
                    <a:pt x="146634" y="519430"/>
                  </a:lnTo>
                  <a:lnTo>
                    <a:pt x="139827" y="519430"/>
                  </a:lnTo>
                  <a:lnTo>
                    <a:pt x="137071" y="522198"/>
                  </a:lnTo>
                  <a:lnTo>
                    <a:pt x="137071" y="545617"/>
                  </a:lnTo>
                  <a:lnTo>
                    <a:pt x="139827" y="548373"/>
                  </a:lnTo>
                  <a:lnTo>
                    <a:pt x="146634" y="548373"/>
                  </a:lnTo>
                  <a:lnTo>
                    <a:pt x="149390" y="545617"/>
                  </a:lnTo>
                  <a:lnTo>
                    <a:pt x="149390" y="522198"/>
                  </a:lnTo>
                  <a:close/>
                </a:path>
                <a:path w="779779" h="1473835">
                  <a:moveTo>
                    <a:pt x="160020" y="1285163"/>
                  </a:moveTo>
                  <a:lnTo>
                    <a:pt x="157276" y="1282407"/>
                  </a:lnTo>
                  <a:lnTo>
                    <a:pt x="150469" y="1282407"/>
                  </a:lnTo>
                  <a:lnTo>
                    <a:pt x="147713" y="1285163"/>
                  </a:lnTo>
                  <a:lnTo>
                    <a:pt x="147713" y="1308595"/>
                  </a:lnTo>
                  <a:lnTo>
                    <a:pt x="150469" y="1311351"/>
                  </a:lnTo>
                  <a:lnTo>
                    <a:pt x="157276" y="1311351"/>
                  </a:lnTo>
                  <a:lnTo>
                    <a:pt x="160020" y="1308595"/>
                  </a:lnTo>
                  <a:lnTo>
                    <a:pt x="160020" y="1285163"/>
                  </a:lnTo>
                  <a:close/>
                </a:path>
                <a:path w="779779" h="1473835">
                  <a:moveTo>
                    <a:pt x="160020" y="1144130"/>
                  </a:moveTo>
                  <a:lnTo>
                    <a:pt x="157276" y="1141361"/>
                  </a:lnTo>
                  <a:lnTo>
                    <a:pt x="150469" y="1141361"/>
                  </a:lnTo>
                  <a:lnTo>
                    <a:pt x="147713" y="1144130"/>
                  </a:lnTo>
                  <a:lnTo>
                    <a:pt x="147713" y="1167549"/>
                  </a:lnTo>
                  <a:lnTo>
                    <a:pt x="150469" y="1170305"/>
                  </a:lnTo>
                  <a:lnTo>
                    <a:pt x="157276" y="1170305"/>
                  </a:lnTo>
                  <a:lnTo>
                    <a:pt x="160020" y="1167549"/>
                  </a:lnTo>
                  <a:lnTo>
                    <a:pt x="160020" y="1144130"/>
                  </a:lnTo>
                  <a:close/>
                </a:path>
                <a:path w="779779" h="1473835">
                  <a:moveTo>
                    <a:pt x="170662" y="522198"/>
                  </a:moveTo>
                  <a:lnTo>
                    <a:pt x="167906" y="519430"/>
                  </a:lnTo>
                  <a:lnTo>
                    <a:pt x="161112" y="519430"/>
                  </a:lnTo>
                  <a:lnTo>
                    <a:pt x="158356" y="522198"/>
                  </a:lnTo>
                  <a:lnTo>
                    <a:pt x="158356" y="545617"/>
                  </a:lnTo>
                  <a:lnTo>
                    <a:pt x="161112" y="548373"/>
                  </a:lnTo>
                  <a:lnTo>
                    <a:pt x="167906" y="548373"/>
                  </a:lnTo>
                  <a:lnTo>
                    <a:pt x="170662" y="545617"/>
                  </a:lnTo>
                  <a:lnTo>
                    <a:pt x="170662" y="522198"/>
                  </a:lnTo>
                  <a:close/>
                </a:path>
                <a:path w="779779" h="1473835">
                  <a:moveTo>
                    <a:pt x="170675" y="911656"/>
                  </a:moveTo>
                  <a:lnTo>
                    <a:pt x="167906" y="908900"/>
                  </a:lnTo>
                  <a:lnTo>
                    <a:pt x="161112" y="908900"/>
                  </a:lnTo>
                  <a:lnTo>
                    <a:pt x="158356" y="911656"/>
                  </a:lnTo>
                  <a:lnTo>
                    <a:pt x="158356" y="935088"/>
                  </a:lnTo>
                  <a:lnTo>
                    <a:pt x="161112" y="937856"/>
                  </a:lnTo>
                  <a:lnTo>
                    <a:pt x="167906" y="937856"/>
                  </a:lnTo>
                  <a:lnTo>
                    <a:pt x="170675" y="935088"/>
                  </a:lnTo>
                  <a:lnTo>
                    <a:pt x="170675" y="911656"/>
                  </a:lnTo>
                  <a:close/>
                </a:path>
                <a:path w="779779" h="1473835">
                  <a:moveTo>
                    <a:pt x="181317" y="1285163"/>
                  </a:moveTo>
                  <a:lnTo>
                    <a:pt x="178562" y="1282407"/>
                  </a:lnTo>
                  <a:lnTo>
                    <a:pt x="171767" y="1282407"/>
                  </a:lnTo>
                  <a:lnTo>
                    <a:pt x="168998" y="1285163"/>
                  </a:lnTo>
                  <a:lnTo>
                    <a:pt x="168998" y="1308595"/>
                  </a:lnTo>
                  <a:lnTo>
                    <a:pt x="171767" y="1311351"/>
                  </a:lnTo>
                  <a:lnTo>
                    <a:pt x="178562" y="1311351"/>
                  </a:lnTo>
                  <a:lnTo>
                    <a:pt x="181317" y="1308595"/>
                  </a:lnTo>
                  <a:lnTo>
                    <a:pt x="181317" y="1285163"/>
                  </a:lnTo>
                  <a:close/>
                </a:path>
                <a:path w="779779" h="1473835">
                  <a:moveTo>
                    <a:pt x="181317" y="1144130"/>
                  </a:moveTo>
                  <a:lnTo>
                    <a:pt x="178562" y="1141361"/>
                  </a:lnTo>
                  <a:lnTo>
                    <a:pt x="171767" y="1141361"/>
                  </a:lnTo>
                  <a:lnTo>
                    <a:pt x="168998" y="1144130"/>
                  </a:lnTo>
                  <a:lnTo>
                    <a:pt x="168998" y="1167549"/>
                  </a:lnTo>
                  <a:lnTo>
                    <a:pt x="171767" y="1170305"/>
                  </a:lnTo>
                  <a:lnTo>
                    <a:pt x="178562" y="1170305"/>
                  </a:lnTo>
                  <a:lnTo>
                    <a:pt x="181317" y="1167549"/>
                  </a:lnTo>
                  <a:lnTo>
                    <a:pt x="181317" y="1144130"/>
                  </a:lnTo>
                  <a:close/>
                </a:path>
                <a:path w="779779" h="1473835">
                  <a:moveTo>
                    <a:pt x="191960" y="522198"/>
                  </a:moveTo>
                  <a:lnTo>
                    <a:pt x="189204" y="519430"/>
                  </a:lnTo>
                  <a:lnTo>
                    <a:pt x="182410" y="519430"/>
                  </a:lnTo>
                  <a:lnTo>
                    <a:pt x="179641" y="522198"/>
                  </a:lnTo>
                  <a:lnTo>
                    <a:pt x="179641" y="545617"/>
                  </a:lnTo>
                  <a:lnTo>
                    <a:pt x="182410" y="548373"/>
                  </a:lnTo>
                  <a:lnTo>
                    <a:pt x="189204" y="548373"/>
                  </a:lnTo>
                  <a:lnTo>
                    <a:pt x="191960" y="545617"/>
                  </a:lnTo>
                  <a:lnTo>
                    <a:pt x="191960" y="522198"/>
                  </a:lnTo>
                  <a:close/>
                </a:path>
                <a:path w="779779" h="1473835">
                  <a:moveTo>
                    <a:pt x="191973" y="911656"/>
                  </a:moveTo>
                  <a:lnTo>
                    <a:pt x="189204" y="908900"/>
                  </a:lnTo>
                  <a:lnTo>
                    <a:pt x="182410" y="908900"/>
                  </a:lnTo>
                  <a:lnTo>
                    <a:pt x="179654" y="911656"/>
                  </a:lnTo>
                  <a:lnTo>
                    <a:pt x="179654" y="935088"/>
                  </a:lnTo>
                  <a:lnTo>
                    <a:pt x="182410" y="937856"/>
                  </a:lnTo>
                  <a:lnTo>
                    <a:pt x="189204" y="937856"/>
                  </a:lnTo>
                  <a:lnTo>
                    <a:pt x="191973" y="935088"/>
                  </a:lnTo>
                  <a:lnTo>
                    <a:pt x="191973" y="911656"/>
                  </a:lnTo>
                  <a:close/>
                </a:path>
                <a:path w="779779" h="1473835">
                  <a:moveTo>
                    <a:pt x="202615" y="1285163"/>
                  </a:moveTo>
                  <a:lnTo>
                    <a:pt x="199859" y="1282407"/>
                  </a:lnTo>
                  <a:lnTo>
                    <a:pt x="193052" y="1282407"/>
                  </a:lnTo>
                  <a:lnTo>
                    <a:pt x="190296" y="1285163"/>
                  </a:lnTo>
                  <a:lnTo>
                    <a:pt x="190296" y="1308595"/>
                  </a:lnTo>
                  <a:lnTo>
                    <a:pt x="193052" y="1311351"/>
                  </a:lnTo>
                  <a:lnTo>
                    <a:pt x="199859" y="1311351"/>
                  </a:lnTo>
                  <a:lnTo>
                    <a:pt x="202615" y="1308595"/>
                  </a:lnTo>
                  <a:lnTo>
                    <a:pt x="202615" y="1285163"/>
                  </a:lnTo>
                  <a:close/>
                </a:path>
                <a:path w="779779" h="1473835">
                  <a:moveTo>
                    <a:pt x="202615" y="1144130"/>
                  </a:moveTo>
                  <a:lnTo>
                    <a:pt x="199859" y="1141361"/>
                  </a:lnTo>
                  <a:lnTo>
                    <a:pt x="193052" y="1141361"/>
                  </a:lnTo>
                  <a:lnTo>
                    <a:pt x="190296" y="1144130"/>
                  </a:lnTo>
                  <a:lnTo>
                    <a:pt x="190296" y="1167549"/>
                  </a:lnTo>
                  <a:lnTo>
                    <a:pt x="193052" y="1170305"/>
                  </a:lnTo>
                  <a:lnTo>
                    <a:pt x="199859" y="1170305"/>
                  </a:lnTo>
                  <a:lnTo>
                    <a:pt x="202615" y="1167549"/>
                  </a:lnTo>
                  <a:lnTo>
                    <a:pt x="202615" y="1144130"/>
                  </a:lnTo>
                  <a:close/>
                </a:path>
                <a:path w="779779" h="1473835">
                  <a:moveTo>
                    <a:pt x="213258" y="911656"/>
                  </a:moveTo>
                  <a:lnTo>
                    <a:pt x="210502" y="908900"/>
                  </a:lnTo>
                  <a:lnTo>
                    <a:pt x="203695" y="908900"/>
                  </a:lnTo>
                  <a:lnTo>
                    <a:pt x="200939" y="911656"/>
                  </a:lnTo>
                  <a:lnTo>
                    <a:pt x="200939" y="935088"/>
                  </a:lnTo>
                  <a:lnTo>
                    <a:pt x="203695" y="937856"/>
                  </a:lnTo>
                  <a:lnTo>
                    <a:pt x="210502" y="937856"/>
                  </a:lnTo>
                  <a:lnTo>
                    <a:pt x="213258" y="935088"/>
                  </a:lnTo>
                  <a:lnTo>
                    <a:pt x="213258" y="911656"/>
                  </a:lnTo>
                  <a:close/>
                </a:path>
                <a:path w="779779" h="1473835">
                  <a:moveTo>
                    <a:pt x="223901" y="1285163"/>
                  </a:moveTo>
                  <a:lnTo>
                    <a:pt x="221132" y="1282407"/>
                  </a:lnTo>
                  <a:lnTo>
                    <a:pt x="214337" y="1282407"/>
                  </a:lnTo>
                  <a:lnTo>
                    <a:pt x="211582" y="1285163"/>
                  </a:lnTo>
                  <a:lnTo>
                    <a:pt x="211582" y="1308595"/>
                  </a:lnTo>
                  <a:lnTo>
                    <a:pt x="214337" y="1311351"/>
                  </a:lnTo>
                  <a:lnTo>
                    <a:pt x="221132" y="1311351"/>
                  </a:lnTo>
                  <a:lnTo>
                    <a:pt x="223901" y="1308595"/>
                  </a:lnTo>
                  <a:lnTo>
                    <a:pt x="223901" y="1285163"/>
                  </a:lnTo>
                  <a:close/>
                </a:path>
                <a:path w="779779" h="1473835">
                  <a:moveTo>
                    <a:pt x="223901" y="1144130"/>
                  </a:moveTo>
                  <a:lnTo>
                    <a:pt x="221132" y="1141361"/>
                  </a:lnTo>
                  <a:lnTo>
                    <a:pt x="214337" y="1141361"/>
                  </a:lnTo>
                  <a:lnTo>
                    <a:pt x="211582" y="1144130"/>
                  </a:lnTo>
                  <a:lnTo>
                    <a:pt x="211582" y="1167549"/>
                  </a:lnTo>
                  <a:lnTo>
                    <a:pt x="214337" y="1170305"/>
                  </a:lnTo>
                  <a:lnTo>
                    <a:pt x="221132" y="1170305"/>
                  </a:lnTo>
                  <a:lnTo>
                    <a:pt x="223901" y="1167549"/>
                  </a:lnTo>
                  <a:lnTo>
                    <a:pt x="223901" y="1144130"/>
                  </a:lnTo>
                  <a:close/>
                </a:path>
                <a:path w="779779" h="1473835">
                  <a:moveTo>
                    <a:pt x="234543" y="911656"/>
                  </a:moveTo>
                  <a:lnTo>
                    <a:pt x="231787" y="908900"/>
                  </a:lnTo>
                  <a:lnTo>
                    <a:pt x="224980" y="908900"/>
                  </a:lnTo>
                  <a:lnTo>
                    <a:pt x="222237" y="911656"/>
                  </a:lnTo>
                  <a:lnTo>
                    <a:pt x="222237" y="935088"/>
                  </a:lnTo>
                  <a:lnTo>
                    <a:pt x="224980" y="937856"/>
                  </a:lnTo>
                  <a:lnTo>
                    <a:pt x="231787" y="937856"/>
                  </a:lnTo>
                  <a:lnTo>
                    <a:pt x="234543" y="935088"/>
                  </a:lnTo>
                  <a:lnTo>
                    <a:pt x="234543" y="911656"/>
                  </a:lnTo>
                  <a:close/>
                </a:path>
                <a:path w="779779" h="1473835">
                  <a:moveTo>
                    <a:pt x="245173" y="1285163"/>
                  </a:moveTo>
                  <a:lnTo>
                    <a:pt x="242430" y="1282407"/>
                  </a:lnTo>
                  <a:lnTo>
                    <a:pt x="235623" y="1282407"/>
                  </a:lnTo>
                  <a:lnTo>
                    <a:pt x="232867" y="1285163"/>
                  </a:lnTo>
                  <a:lnTo>
                    <a:pt x="232867" y="1308595"/>
                  </a:lnTo>
                  <a:lnTo>
                    <a:pt x="235623" y="1311351"/>
                  </a:lnTo>
                  <a:lnTo>
                    <a:pt x="242430" y="1311351"/>
                  </a:lnTo>
                  <a:lnTo>
                    <a:pt x="245173" y="1308595"/>
                  </a:lnTo>
                  <a:lnTo>
                    <a:pt x="245173" y="1285163"/>
                  </a:lnTo>
                  <a:close/>
                </a:path>
                <a:path w="779779" h="1473835">
                  <a:moveTo>
                    <a:pt x="245173" y="1144130"/>
                  </a:moveTo>
                  <a:lnTo>
                    <a:pt x="242430" y="1141361"/>
                  </a:lnTo>
                  <a:lnTo>
                    <a:pt x="235623" y="1141361"/>
                  </a:lnTo>
                  <a:lnTo>
                    <a:pt x="232867" y="1144130"/>
                  </a:lnTo>
                  <a:lnTo>
                    <a:pt x="232867" y="1167549"/>
                  </a:lnTo>
                  <a:lnTo>
                    <a:pt x="235623" y="1170305"/>
                  </a:lnTo>
                  <a:lnTo>
                    <a:pt x="242430" y="1170305"/>
                  </a:lnTo>
                  <a:lnTo>
                    <a:pt x="245173" y="1167549"/>
                  </a:lnTo>
                  <a:lnTo>
                    <a:pt x="245173" y="1144130"/>
                  </a:lnTo>
                  <a:close/>
                </a:path>
                <a:path w="779779" h="1473835">
                  <a:moveTo>
                    <a:pt x="249174" y="1064196"/>
                  </a:moveTo>
                  <a:lnTo>
                    <a:pt x="246418" y="1061440"/>
                  </a:lnTo>
                  <a:lnTo>
                    <a:pt x="239623" y="1061440"/>
                  </a:lnTo>
                  <a:lnTo>
                    <a:pt x="236855" y="1064196"/>
                  </a:lnTo>
                  <a:lnTo>
                    <a:pt x="236855" y="1080325"/>
                  </a:lnTo>
                  <a:lnTo>
                    <a:pt x="239623" y="1083068"/>
                  </a:lnTo>
                  <a:lnTo>
                    <a:pt x="246418" y="1083068"/>
                  </a:lnTo>
                  <a:lnTo>
                    <a:pt x="249174" y="1080325"/>
                  </a:lnTo>
                  <a:lnTo>
                    <a:pt x="249174" y="1064196"/>
                  </a:lnTo>
                  <a:close/>
                </a:path>
                <a:path w="779779" h="1473835">
                  <a:moveTo>
                    <a:pt x="249174" y="990828"/>
                  </a:moveTo>
                  <a:lnTo>
                    <a:pt x="246418" y="988060"/>
                  </a:lnTo>
                  <a:lnTo>
                    <a:pt x="239623" y="988060"/>
                  </a:lnTo>
                  <a:lnTo>
                    <a:pt x="236855" y="990828"/>
                  </a:lnTo>
                  <a:lnTo>
                    <a:pt x="236855" y="1039469"/>
                  </a:lnTo>
                  <a:lnTo>
                    <a:pt x="239623" y="1042225"/>
                  </a:lnTo>
                  <a:lnTo>
                    <a:pt x="246418" y="1042225"/>
                  </a:lnTo>
                  <a:lnTo>
                    <a:pt x="249174" y="1039469"/>
                  </a:lnTo>
                  <a:lnTo>
                    <a:pt x="249174" y="990828"/>
                  </a:lnTo>
                  <a:close/>
                </a:path>
                <a:path w="779779" h="1473835">
                  <a:moveTo>
                    <a:pt x="249174" y="962596"/>
                  </a:moveTo>
                  <a:lnTo>
                    <a:pt x="246418" y="959827"/>
                  </a:lnTo>
                  <a:lnTo>
                    <a:pt x="239623" y="959827"/>
                  </a:lnTo>
                  <a:lnTo>
                    <a:pt x="236855" y="962596"/>
                  </a:lnTo>
                  <a:lnTo>
                    <a:pt x="236855" y="974915"/>
                  </a:lnTo>
                  <a:lnTo>
                    <a:pt x="239623" y="977671"/>
                  </a:lnTo>
                  <a:lnTo>
                    <a:pt x="246418" y="977671"/>
                  </a:lnTo>
                  <a:lnTo>
                    <a:pt x="249174" y="974915"/>
                  </a:lnTo>
                  <a:lnTo>
                    <a:pt x="249174" y="962596"/>
                  </a:lnTo>
                  <a:close/>
                </a:path>
                <a:path w="779779" h="1473835">
                  <a:moveTo>
                    <a:pt x="255828" y="911656"/>
                  </a:moveTo>
                  <a:lnTo>
                    <a:pt x="253072" y="908900"/>
                  </a:lnTo>
                  <a:lnTo>
                    <a:pt x="246265" y="908900"/>
                  </a:lnTo>
                  <a:lnTo>
                    <a:pt x="243522" y="911656"/>
                  </a:lnTo>
                  <a:lnTo>
                    <a:pt x="243522" y="935088"/>
                  </a:lnTo>
                  <a:lnTo>
                    <a:pt x="246265" y="937856"/>
                  </a:lnTo>
                  <a:lnTo>
                    <a:pt x="253072" y="937856"/>
                  </a:lnTo>
                  <a:lnTo>
                    <a:pt x="255828" y="935088"/>
                  </a:lnTo>
                  <a:lnTo>
                    <a:pt x="255828" y="911656"/>
                  </a:lnTo>
                  <a:close/>
                </a:path>
                <a:path w="779779" h="1473835">
                  <a:moveTo>
                    <a:pt x="266484" y="1285163"/>
                  </a:moveTo>
                  <a:lnTo>
                    <a:pt x="263728" y="1282407"/>
                  </a:lnTo>
                  <a:lnTo>
                    <a:pt x="256921" y="1282407"/>
                  </a:lnTo>
                  <a:lnTo>
                    <a:pt x="254165" y="1285163"/>
                  </a:lnTo>
                  <a:lnTo>
                    <a:pt x="254165" y="1308595"/>
                  </a:lnTo>
                  <a:lnTo>
                    <a:pt x="256921" y="1311351"/>
                  </a:lnTo>
                  <a:lnTo>
                    <a:pt x="263728" y="1311351"/>
                  </a:lnTo>
                  <a:lnTo>
                    <a:pt x="266484" y="1308595"/>
                  </a:lnTo>
                  <a:lnTo>
                    <a:pt x="266484" y="1285163"/>
                  </a:lnTo>
                  <a:close/>
                </a:path>
                <a:path w="779779" h="1473835">
                  <a:moveTo>
                    <a:pt x="287756" y="1285163"/>
                  </a:moveTo>
                  <a:lnTo>
                    <a:pt x="285013" y="1282407"/>
                  </a:lnTo>
                  <a:lnTo>
                    <a:pt x="278206" y="1282407"/>
                  </a:lnTo>
                  <a:lnTo>
                    <a:pt x="275450" y="1285163"/>
                  </a:lnTo>
                  <a:lnTo>
                    <a:pt x="275450" y="1308595"/>
                  </a:lnTo>
                  <a:lnTo>
                    <a:pt x="278206" y="1311351"/>
                  </a:lnTo>
                  <a:lnTo>
                    <a:pt x="285013" y="1311351"/>
                  </a:lnTo>
                  <a:lnTo>
                    <a:pt x="287756" y="1308595"/>
                  </a:lnTo>
                  <a:lnTo>
                    <a:pt x="287756" y="1285163"/>
                  </a:lnTo>
                  <a:close/>
                </a:path>
                <a:path w="779779" h="1473835">
                  <a:moveTo>
                    <a:pt x="309067" y="1285163"/>
                  </a:moveTo>
                  <a:lnTo>
                    <a:pt x="306298" y="1282407"/>
                  </a:lnTo>
                  <a:lnTo>
                    <a:pt x="299504" y="1282407"/>
                  </a:lnTo>
                  <a:lnTo>
                    <a:pt x="296748" y="1285163"/>
                  </a:lnTo>
                  <a:lnTo>
                    <a:pt x="296748" y="1308595"/>
                  </a:lnTo>
                  <a:lnTo>
                    <a:pt x="299504" y="1311351"/>
                  </a:lnTo>
                  <a:lnTo>
                    <a:pt x="306298" y="1311351"/>
                  </a:lnTo>
                  <a:lnTo>
                    <a:pt x="309067" y="1308595"/>
                  </a:lnTo>
                  <a:lnTo>
                    <a:pt x="309067" y="1285163"/>
                  </a:lnTo>
                  <a:close/>
                </a:path>
                <a:path w="779779" h="1473835">
                  <a:moveTo>
                    <a:pt x="327685" y="1266532"/>
                  </a:moveTo>
                  <a:lnTo>
                    <a:pt x="324942" y="1263777"/>
                  </a:lnTo>
                  <a:lnTo>
                    <a:pt x="315366" y="1263777"/>
                  </a:lnTo>
                  <a:lnTo>
                    <a:pt x="315366" y="1276096"/>
                  </a:lnTo>
                  <a:lnTo>
                    <a:pt x="315366" y="1460893"/>
                  </a:lnTo>
                  <a:lnTo>
                    <a:pt x="12319" y="1460893"/>
                  </a:lnTo>
                  <a:lnTo>
                    <a:pt x="12319" y="1133716"/>
                  </a:lnTo>
                  <a:lnTo>
                    <a:pt x="60782" y="1133716"/>
                  </a:lnTo>
                  <a:lnTo>
                    <a:pt x="63538" y="1130960"/>
                  </a:lnTo>
                  <a:lnTo>
                    <a:pt x="63538" y="510946"/>
                  </a:lnTo>
                  <a:lnTo>
                    <a:pt x="199593" y="510946"/>
                  </a:lnTo>
                  <a:lnTo>
                    <a:pt x="199593" y="897051"/>
                  </a:lnTo>
                  <a:lnTo>
                    <a:pt x="202361" y="899820"/>
                  </a:lnTo>
                  <a:lnTo>
                    <a:pt x="260807" y="899820"/>
                  </a:lnTo>
                  <a:lnTo>
                    <a:pt x="260807" y="1273340"/>
                  </a:lnTo>
                  <a:lnTo>
                    <a:pt x="263563" y="1276096"/>
                  </a:lnTo>
                  <a:lnTo>
                    <a:pt x="315366" y="1276096"/>
                  </a:lnTo>
                  <a:lnTo>
                    <a:pt x="315366" y="1263777"/>
                  </a:lnTo>
                  <a:lnTo>
                    <a:pt x="273126" y="1263777"/>
                  </a:lnTo>
                  <a:lnTo>
                    <a:pt x="273126" y="890257"/>
                  </a:lnTo>
                  <a:lnTo>
                    <a:pt x="270370" y="887501"/>
                  </a:lnTo>
                  <a:lnTo>
                    <a:pt x="211924" y="887501"/>
                  </a:lnTo>
                  <a:lnTo>
                    <a:pt x="211924" y="510946"/>
                  </a:lnTo>
                  <a:lnTo>
                    <a:pt x="211924" y="501396"/>
                  </a:lnTo>
                  <a:lnTo>
                    <a:pt x="209156" y="498640"/>
                  </a:lnTo>
                  <a:lnTo>
                    <a:pt x="53975" y="498640"/>
                  </a:lnTo>
                  <a:lnTo>
                    <a:pt x="51219" y="501396"/>
                  </a:lnTo>
                  <a:lnTo>
                    <a:pt x="51219" y="1121397"/>
                  </a:lnTo>
                  <a:lnTo>
                    <a:pt x="2755" y="1121397"/>
                  </a:lnTo>
                  <a:lnTo>
                    <a:pt x="0" y="1124165"/>
                  </a:lnTo>
                  <a:lnTo>
                    <a:pt x="0" y="1470456"/>
                  </a:lnTo>
                  <a:lnTo>
                    <a:pt x="2755" y="1473212"/>
                  </a:lnTo>
                  <a:lnTo>
                    <a:pt x="324942" y="1473212"/>
                  </a:lnTo>
                  <a:lnTo>
                    <a:pt x="327685" y="1470456"/>
                  </a:lnTo>
                  <a:lnTo>
                    <a:pt x="327685" y="1460893"/>
                  </a:lnTo>
                  <a:lnTo>
                    <a:pt x="327685" y="1266532"/>
                  </a:lnTo>
                  <a:close/>
                </a:path>
                <a:path w="779779" h="1473835">
                  <a:moveTo>
                    <a:pt x="779653" y="419100"/>
                  </a:moveTo>
                  <a:lnTo>
                    <a:pt x="752360" y="419100"/>
                  </a:lnTo>
                  <a:lnTo>
                    <a:pt x="752360" y="431800"/>
                  </a:lnTo>
                  <a:lnTo>
                    <a:pt x="752360" y="444500"/>
                  </a:lnTo>
                  <a:lnTo>
                    <a:pt x="752360" y="1117600"/>
                  </a:lnTo>
                  <a:lnTo>
                    <a:pt x="690829" y="1117600"/>
                  </a:lnTo>
                  <a:lnTo>
                    <a:pt x="690829" y="774700"/>
                  </a:lnTo>
                  <a:lnTo>
                    <a:pt x="752360" y="774700"/>
                  </a:lnTo>
                  <a:lnTo>
                    <a:pt x="752360" y="762000"/>
                  </a:lnTo>
                  <a:lnTo>
                    <a:pt x="690829" y="762000"/>
                  </a:lnTo>
                  <a:lnTo>
                    <a:pt x="690829" y="749300"/>
                  </a:lnTo>
                  <a:lnTo>
                    <a:pt x="752360" y="749300"/>
                  </a:lnTo>
                  <a:lnTo>
                    <a:pt x="752360" y="736600"/>
                  </a:lnTo>
                  <a:lnTo>
                    <a:pt x="690829" y="736600"/>
                  </a:lnTo>
                  <a:lnTo>
                    <a:pt x="690829" y="673100"/>
                  </a:lnTo>
                  <a:lnTo>
                    <a:pt x="690829" y="596900"/>
                  </a:lnTo>
                  <a:lnTo>
                    <a:pt x="690829" y="533400"/>
                  </a:lnTo>
                  <a:lnTo>
                    <a:pt x="690829" y="457200"/>
                  </a:lnTo>
                  <a:lnTo>
                    <a:pt x="752360" y="457200"/>
                  </a:lnTo>
                  <a:lnTo>
                    <a:pt x="752360" y="444500"/>
                  </a:lnTo>
                  <a:lnTo>
                    <a:pt x="690829" y="444500"/>
                  </a:lnTo>
                  <a:lnTo>
                    <a:pt x="690829" y="431800"/>
                  </a:lnTo>
                  <a:lnTo>
                    <a:pt x="752360" y="431800"/>
                  </a:lnTo>
                  <a:lnTo>
                    <a:pt x="752360" y="419100"/>
                  </a:lnTo>
                  <a:lnTo>
                    <a:pt x="690829" y="419100"/>
                  </a:lnTo>
                  <a:lnTo>
                    <a:pt x="690829" y="393700"/>
                  </a:lnTo>
                  <a:lnTo>
                    <a:pt x="690829" y="330200"/>
                  </a:lnTo>
                  <a:lnTo>
                    <a:pt x="690829" y="254000"/>
                  </a:lnTo>
                  <a:lnTo>
                    <a:pt x="690829" y="203200"/>
                  </a:lnTo>
                  <a:lnTo>
                    <a:pt x="688073" y="190500"/>
                  </a:lnTo>
                  <a:lnTo>
                    <a:pt x="678510" y="190500"/>
                  </a:lnTo>
                  <a:lnTo>
                    <a:pt x="678510" y="203200"/>
                  </a:lnTo>
                  <a:lnTo>
                    <a:pt x="678510" y="241300"/>
                  </a:lnTo>
                  <a:lnTo>
                    <a:pt x="678510" y="1397000"/>
                  </a:lnTo>
                  <a:lnTo>
                    <a:pt x="616978" y="1460500"/>
                  </a:lnTo>
                  <a:lnTo>
                    <a:pt x="616978" y="1409700"/>
                  </a:lnTo>
                  <a:lnTo>
                    <a:pt x="641578" y="1384300"/>
                  </a:lnTo>
                  <a:lnTo>
                    <a:pt x="678510" y="1346200"/>
                  </a:lnTo>
                  <a:lnTo>
                    <a:pt x="678510" y="1333500"/>
                  </a:lnTo>
                  <a:lnTo>
                    <a:pt x="616978" y="1384300"/>
                  </a:lnTo>
                  <a:lnTo>
                    <a:pt x="616978" y="1333500"/>
                  </a:lnTo>
                  <a:lnTo>
                    <a:pt x="632358" y="1320800"/>
                  </a:lnTo>
                  <a:lnTo>
                    <a:pt x="678510" y="1282700"/>
                  </a:lnTo>
                  <a:lnTo>
                    <a:pt x="678510" y="1270000"/>
                  </a:lnTo>
                  <a:lnTo>
                    <a:pt x="616978" y="1320800"/>
                  </a:lnTo>
                  <a:lnTo>
                    <a:pt x="616978" y="1270000"/>
                  </a:lnTo>
                  <a:lnTo>
                    <a:pt x="629285" y="1257300"/>
                  </a:lnTo>
                  <a:lnTo>
                    <a:pt x="678510" y="1206500"/>
                  </a:lnTo>
                  <a:lnTo>
                    <a:pt x="678510" y="1193800"/>
                  </a:lnTo>
                  <a:lnTo>
                    <a:pt x="616978" y="1257300"/>
                  </a:lnTo>
                  <a:lnTo>
                    <a:pt x="616978" y="1206500"/>
                  </a:lnTo>
                  <a:lnTo>
                    <a:pt x="640867" y="1181100"/>
                  </a:lnTo>
                  <a:lnTo>
                    <a:pt x="676719" y="1143000"/>
                  </a:lnTo>
                  <a:lnTo>
                    <a:pt x="678510" y="1143000"/>
                  </a:lnTo>
                  <a:lnTo>
                    <a:pt x="678510" y="1117600"/>
                  </a:lnTo>
                  <a:lnTo>
                    <a:pt x="658685" y="1117600"/>
                  </a:lnTo>
                  <a:lnTo>
                    <a:pt x="658685" y="1143000"/>
                  </a:lnTo>
                  <a:lnTo>
                    <a:pt x="616978" y="1181100"/>
                  </a:lnTo>
                  <a:lnTo>
                    <a:pt x="616978" y="1143000"/>
                  </a:lnTo>
                  <a:lnTo>
                    <a:pt x="658685" y="1143000"/>
                  </a:lnTo>
                  <a:lnTo>
                    <a:pt x="658685" y="1117600"/>
                  </a:lnTo>
                  <a:lnTo>
                    <a:pt x="639356" y="1117600"/>
                  </a:lnTo>
                  <a:lnTo>
                    <a:pt x="678510" y="1079500"/>
                  </a:lnTo>
                  <a:lnTo>
                    <a:pt x="678510" y="1054100"/>
                  </a:lnTo>
                  <a:lnTo>
                    <a:pt x="621322" y="1117600"/>
                  </a:lnTo>
                  <a:lnTo>
                    <a:pt x="616978" y="1117600"/>
                  </a:lnTo>
                  <a:lnTo>
                    <a:pt x="616978" y="1066800"/>
                  </a:lnTo>
                  <a:lnTo>
                    <a:pt x="629285" y="1054100"/>
                  </a:lnTo>
                  <a:lnTo>
                    <a:pt x="678510" y="1003300"/>
                  </a:lnTo>
                  <a:lnTo>
                    <a:pt x="678510" y="990600"/>
                  </a:lnTo>
                  <a:lnTo>
                    <a:pt x="616978" y="1054100"/>
                  </a:lnTo>
                  <a:lnTo>
                    <a:pt x="616978" y="1003300"/>
                  </a:lnTo>
                  <a:lnTo>
                    <a:pt x="641578" y="977900"/>
                  </a:lnTo>
                  <a:lnTo>
                    <a:pt x="678510" y="939800"/>
                  </a:lnTo>
                  <a:lnTo>
                    <a:pt x="678510" y="927100"/>
                  </a:lnTo>
                  <a:lnTo>
                    <a:pt x="616978" y="977900"/>
                  </a:lnTo>
                  <a:lnTo>
                    <a:pt x="616978" y="927100"/>
                  </a:lnTo>
                  <a:lnTo>
                    <a:pt x="632358" y="914400"/>
                  </a:lnTo>
                  <a:lnTo>
                    <a:pt x="678510" y="876300"/>
                  </a:lnTo>
                  <a:lnTo>
                    <a:pt x="678510" y="850900"/>
                  </a:lnTo>
                  <a:lnTo>
                    <a:pt x="616978" y="914400"/>
                  </a:lnTo>
                  <a:lnTo>
                    <a:pt x="616978" y="863600"/>
                  </a:lnTo>
                  <a:lnTo>
                    <a:pt x="641578" y="838200"/>
                  </a:lnTo>
                  <a:lnTo>
                    <a:pt x="678510" y="800100"/>
                  </a:lnTo>
                  <a:lnTo>
                    <a:pt x="678510" y="787400"/>
                  </a:lnTo>
                  <a:lnTo>
                    <a:pt x="616978" y="838200"/>
                  </a:lnTo>
                  <a:lnTo>
                    <a:pt x="616978" y="787400"/>
                  </a:lnTo>
                  <a:lnTo>
                    <a:pt x="634796" y="774700"/>
                  </a:lnTo>
                  <a:lnTo>
                    <a:pt x="678510" y="774700"/>
                  </a:lnTo>
                  <a:lnTo>
                    <a:pt x="678510" y="762000"/>
                  </a:lnTo>
                  <a:lnTo>
                    <a:pt x="616978" y="762000"/>
                  </a:lnTo>
                  <a:lnTo>
                    <a:pt x="616978" y="749300"/>
                  </a:lnTo>
                  <a:lnTo>
                    <a:pt x="678510" y="749300"/>
                  </a:lnTo>
                  <a:lnTo>
                    <a:pt x="678510" y="723900"/>
                  </a:lnTo>
                  <a:lnTo>
                    <a:pt x="652335" y="736600"/>
                  </a:lnTo>
                  <a:lnTo>
                    <a:pt x="616978" y="736600"/>
                  </a:lnTo>
                  <a:lnTo>
                    <a:pt x="616978" y="723900"/>
                  </a:lnTo>
                  <a:lnTo>
                    <a:pt x="632358" y="711200"/>
                  </a:lnTo>
                  <a:lnTo>
                    <a:pt x="678510" y="673100"/>
                  </a:lnTo>
                  <a:lnTo>
                    <a:pt x="678510" y="647700"/>
                  </a:lnTo>
                  <a:lnTo>
                    <a:pt x="616978" y="711200"/>
                  </a:lnTo>
                  <a:lnTo>
                    <a:pt x="616978" y="660400"/>
                  </a:lnTo>
                  <a:lnTo>
                    <a:pt x="641578" y="635000"/>
                  </a:lnTo>
                  <a:lnTo>
                    <a:pt x="678510" y="596900"/>
                  </a:lnTo>
                  <a:lnTo>
                    <a:pt x="678510" y="584200"/>
                  </a:lnTo>
                  <a:lnTo>
                    <a:pt x="616978" y="635000"/>
                  </a:lnTo>
                  <a:lnTo>
                    <a:pt x="616978" y="584200"/>
                  </a:lnTo>
                  <a:lnTo>
                    <a:pt x="632358" y="571500"/>
                  </a:lnTo>
                  <a:lnTo>
                    <a:pt x="678510" y="533400"/>
                  </a:lnTo>
                  <a:lnTo>
                    <a:pt x="678510" y="508000"/>
                  </a:lnTo>
                  <a:lnTo>
                    <a:pt x="616978" y="571500"/>
                  </a:lnTo>
                  <a:lnTo>
                    <a:pt x="616978" y="520700"/>
                  </a:lnTo>
                  <a:lnTo>
                    <a:pt x="629285" y="508000"/>
                  </a:lnTo>
                  <a:lnTo>
                    <a:pt x="678510" y="457200"/>
                  </a:lnTo>
                  <a:lnTo>
                    <a:pt x="678510" y="444500"/>
                  </a:lnTo>
                  <a:lnTo>
                    <a:pt x="667410" y="444500"/>
                  </a:lnTo>
                  <a:lnTo>
                    <a:pt x="667410" y="457200"/>
                  </a:lnTo>
                  <a:lnTo>
                    <a:pt x="616978" y="508000"/>
                  </a:lnTo>
                  <a:lnTo>
                    <a:pt x="616978" y="457200"/>
                  </a:lnTo>
                  <a:lnTo>
                    <a:pt x="667410" y="457200"/>
                  </a:lnTo>
                  <a:lnTo>
                    <a:pt x="667410" y="444500"/>
                  </a:lnTo>
                  <a:lnTo>
                    <a:pt x="616978" y="444500"/>
                  </a:lnTo>
                  <a:lnTo>
                    <a:pt x="616978" y="431800"/>
                  </a:lnTo>
                  <a:lnTo>
                    <a:pt x="678510" y="431800"/>
                  </a:lnTo>
                  <a:lnTo>
                    <a:pt x="678510" y="419100"/>
                  </a:lnTo>
                  <a:lnTo>
                    <a:pt x="648055" y="419100"/>
                  </a:lnTo>
                  <a:lnTo>
                    <a:pt x="678510" y="393700"/>
                  </a:lnTo>
                  <a:lnTo>
                    <a:pt x="678510" y="381000"/>
                  </a:lnTo>
                  <a:lnTo>
                    <a:pt x="630034" y="419100"/>
                  </a:lnTo>
                  <a:lnTo>
                    <a:pt x="616978" y="419100"/>
                  </a:lnTo>
                  <a:lnTo>
                    <a:pt x="616978" y="381000"/>
                  </a:lnTo>
                  <a:lnTo>
                    <a:pt x="632358" y="368300"/>
                  </a:lnTo>
                  <a:lnTo>
                    <a:pt x="678510" y="330200"/>
                  </a:lnTo>
                  <a:lnTo>
                    <a:pt x="678510" y="304800"/>
                  </a:lnTo>
                  <a:lnTo>
                    <a:pt x="616978" y="368300"/>
                  </a:lnTo>
                  <a:lnTo>
                    <a:pt x="616978" y="317500"/>
                  </a:lnTo>
                  <a:lnTo>
                    <a:pt x="641578" y="292100"/>
                  </a:lnTo>
                  <a:lnTo>
                    <a:pt x="678510" y="254000"/>
                  </a:lnTo>
                  <a:lnTo>
                    <a:pt x="678510" y="241300"/>
                  </a:lnTo>
                  <a:lnTo>
                    <a:pt x="616978" y="292100"/>
                  </a:lnTo>
                  <a:lnTo>
                    <a:pt x="616978" y="241300"/>
                  </a:lnTo>
                  <a:lnTo>
                    <a:pt x="630720" y="228600"/>
                  </a:lnTo>
                  <a:lnTo>
                    <a:pt x="658215" y="203200"/>
                  </a:lnTo>
                  <a:lnTo>
                    <a:pt x="678510" y="203200"/>
                  </a:lnTo>
                  <a:lnTo>
                    <a:pt x="678510" y="190500"/>
                  </a:lnTo>
                  <a:lnTo>
                    <a:pt x="671868" y="190500"/>
                  </a:lnTo>
                  <a:lnTo>
                    <a:pt x="671868" y="114300"/>
                  </a:lnTo>
                  <a:lnTo>
                    <a:pt x="659549" y="114300"/>
                  </a:lnTo>
                  <a:lnTo>
                    <a:pt x="659549" y="190500"/>
                  </a:lnTo>
                  <a:lnTo>
                    <a:pt x="653897" y="190500"/>
                  </a:lnTo>
                  <a:lnTo>
                    <a:pt x="653897" y="0"/>
                  </a:lnTo>
                  <a:lnTo>
                    <a:pt x="641578" y="0"/>
                  </a:lnTo>
                  <a:lnTo>
                    <a:pt x="641578" y="190500"/>
                  </a:lnTo>
                  <a:lnTo>
                    <a:pt x="640181" y="190500"/>
                  </a:lnTo>
                  <a:lnTo>
                    <a:pt x="640181" y="203200"/>
                  </a:lnTo>
                  <a:lnTo>
                    <a:pt x="616978" y="228600"/>
                  </a:lnTo>
                  <a:lnTo>
                    <a:pt x="616978" y="203200"/>
                  </a:lnTo>
                  <a:lnTo>
                    <a:pt x="640181" y="203200"/>
                  </a:lnTo>
                  <a:lnTo>
                    <a:pt x="640181" y="190500"/>
                  </a:lnTo>
                  <a:lnTo>
                    <a:pt x="604647" y="190500"/>
                  </a:lnTo>
                  <a:lnTo>
                    <a:pt x="604647" y="203200"/>
                  </a:lnTo>
                  <a:lnTo>
                    <a:pt x="604647" y="419100"/>
                  </a:lnTo>
                  <a:lnTo>
                    <a:pt x="604647" y="1117600"/>
                  </a:lnTo>
                  <a:lnTo>
                    <a:pt x="543115" y="1117600"/>
                  </a:lnTo>
                  <a:lnTo>
                    <a:pt x="543115" y="774700"/>
                  </a:lnTo>
                  <a:lnTo>
                    <a:pt x="604647" y="774700"/>
                  </a:lnTo>
                  <a:lnTo>
                    <a:pt x="604647" y="762000"/>
                  </a:lnTo>
                  <a:lnTo>
                    <a:pt x="543115" y="762000"/>
                  </a:lnTo>
                  <a:lnTo>
                    <a:pt x="543115" y="749300"/>
                  </a:lnTo>
                  <a:lnTo>
                    <a:pt x="604647" y="749300"/>
                  </a:lnTo>
                  <a:lnTo>
                    <a:pt x="604647" y="736600"/>
                  </a:lnTo>
                  <a:lnTo>
                    <a:pt x="543115" y="736600"/>
                  </a:lnTo>
                  <a:lnTo>
                    <a:pt x="543115" y="457200"/>
                  </a:lnTo>
                  <a:lnTo>
                    <a:pt x="604647" y="457200"/>
                  </a:lnTo>
                  <a:lnTo>
                    <a:pt x="604647" y="444500"/>
                  </a:lnTo>
                  <a:lnTo>
                    <a:pt x="543115" y="444500"/>
                  </a:lnTo>
                  <a:lnTo>
                    <a:pt x="543115" y="431800"/>
                  </a:lnTo>
                  <a:lnTo>
                    <a:pt x="604647" y="431800"/>
                  </a:lnTo>
                  <a:lnTo>
                    <a:pt x="604647" y="419100"/>
                  </a:lnTo>
                  <a:lnTo>
                    <a:pt x="543115" y="419100"/>
                  </a:lnTo>
                  <a:lnTo>
                    <a:pt x="543115" y="203200"/>
                  </a:lnTo>
                  <a:lnTo>
                    <a:pt x="604647" y="203200"/>
                  </a:lnTo>
                  <a:lnTo>
                    <a:pt x="604647" y="190500"/>
                  </a:lnTo>
                  <a:lnTo>
                    <a:pt x="580047" y="190500"/>
                  </a:lnTo>
                  <a:lnTo>
                    <a:pt x="580047" y="25400"/>
                  </a:lnTo>
                  <a:lnTo>
                    <a:pt x="567728" y="25400"/>
                  </a:lnTo>
                  <a:lnTo>
                    <a:pt x="567728" y="190500"/>
                  </a:lnTo>
                  <a:lnTo>
                    <a:pt x="561086" y="190500"/>
                  </a:lnTo>
                  <a:lnTo>
                    <a:pt x="561086" y="114300"/>
                  </a:lnTo>
                  <a:lnTo>
                    <a:pt x="548779" y="114300"/>
                  </a:lnTo>
                  <a:lnTo>
                    <a:pt x="548779" y="190500"/>
                  </a:lnTo>
                  <a:lnTo>
                    <a:pt x="533565" y="190500"/>
                  </a:lnTo>
                  <a:lnTo>
                    <a:pt x="530809" y="203200"/>
                  </a:lnTo>
                  <a:lnTo>
                    <a:pt x="530809" y="419100"/>
                  </a:lnTo>
                  <a:lnTo>
                    <a:pt x="515835" y="419100"/>
                  </a:lnTo>
                  <a:lnTo>
                    <a:pt x="515835" y="431800"/>
                  </a:lnTo>
                  <a:lnTo>
                    <a:pt x="530809" y="431800"/>
                  </a:lnTo>
                  <a:lnTo>
                    <a:pt x="530809" y="444500"/>
                  </a:lnTo>
                  <a:lnTo>
                    <a:pt x="515835" y="444500"/>
                  </a:lnTo>
                  <a:lnTo>
                    <a:pt x="515835" y="457200"/>
                  </a:lnTo>
                  <a:lnTo>
                    <a:pt x="530809" y="457200"/>
                  </a:lnTo>
                  <a:lnTo>
                    <a:pt x="530809" y="736600"/>
                  </a:lnTo>
                  <a:lnTo>
                    <a:pt x="518591" y="736600"/>
                  </a:lnTo>
                  <a:lnTo>
                    <a:pt x="515835" y="749300"/>
                  </a:lnTo>
                  <a:lnTo>
                    <a:pt x="530809" y="749300"/>
                  </a:lnTo>
                  <a:lnTo>
                    <a:pt x="530809" y="762000"/>
                  </a:lnTo>
                  <a:lnTo>
                    <a:pt x="515835" y="762000"/>
                  </a:lnTo>
                  <a:lnTo>
                    <a:pt x="515835" y="774700"/>
                  </a:lnTo>
                  <a:lnTo>
                    <a:pt x="530809" y="774700"/>
                  </a:lnTo>
                  <a:lnTo>
                    <a:pt x="530809" y="1117600"/>
                  </a:lnTo>
                  <a:lnTo>
                    <a:pt x="515835" y="1117600"/>
                  </a:lnTo>
                  <a:lnTo>
                    <a:pt x="518591" y="1130300"/>
                  </a:lnTo>
                  <a:lnTo>
                    <a:pt x="515835" y="1143000"/>
                  </a:lnTo>
                  <a:lnTo>
                    <a:pt x="530809" y="1143000"/>
                  </a:lnTo>
                  <a:lnTo>
                    <a:pt x="530809" y="1473200"/>
                  </a:lnTo>
                  <a:lnTo>
                    <a:pt x="543115" y="1473200"/>
                  </a:lnTo>
                  <a:lnTo>
                    <a:pt x="543115" y="1143000"/>
                  </a:lnTo>
                  <a:lnTo>
                    <a:pt x="604647" y="1143000"/>
                  </a:lnTo>
                  <a:lnTo>
                    <a:pt x="604647" y="1473200"/>
                  </a:lnTo>
                  <a:lnTo>
                    <a:pt x="625386" y="1473200"/>
                  </a:lnTo>
                  <a:lnTo>
                    <a:pt x="638657" y="1460500"/>
                  </a:lnTo>
                  <a:lnTo>
                    <a:pt x="678510" y="1422400"/>
                  </a:lnTo>
                  <a:lnTo>
                    <a:pt x="678510" y="1473200"/>
                  </a:lnTo>
                  <a:lnTo>
                    <a:pt x="690829" y="1473200"/>
                  </a:lnTo>
                  <a:lnTo>
                    <a:pt x="690829" y="1422400"/>
                  </a:lnTo>
                  <a:lnTo>
                    <a:pt x="690829" y="1346200"/>
                  </a:lnTo>
                  <a:lnTo>
                    <a:pt x="690829" y="1282700"/>
                  </a:lnTo>
                  <a:lnTo>
                    <a:pt x="690829" y="1206500"/>
                  </a:lnTo>
                  <a:lnTo>
                    <a:pt x="690829" y="1143000"/>
                  </a:lnTo>
                  <a:lnTo>
                    <a:pt x="752360" y="1143000"/>
                  </a:lnTo>
                  <a:lnTo>
                    <a:pt x="752360" y="1473200"/>
                  </a:lnTo>
                  <a:lnTo>
                    <a:pt x="764679" y="1473200"/>
                  </a:lnTo>
                  <a:lnTo>
                    <a:pt x="764679" y="1143000"/>
                  </a:lnTo>
                  <a:lnTo>
                    <a:pt x="779653" y="1143000"/>
                  </a:lnTo>
                  <a:lnTo>
                    <a:pt x="776884" y="1130300"/>
                  </a:lnTo>
                  <a:lnTo>
                    <a:pt x="779653" y="1117600"/>
                  </a:lnTo>
                  <a:lnTo>
                    <a:pt x="764679" y="1117600"/>
                  </a:lnTo>
                  <a:lnTo>
                    <a:pt x="764679" y="774700"/>
                  </a:lnTo>
                  <a:lnTo>
                    <a:pt x="779653" y="774700"/>
                  </a:lnTo>
                  <a:lnTo>
                    <a:pt x="779653" y="762000"/>
                  </a:lnTo>
                  <a:lnTo>
                    <a:pt x="764679" y="762000"/>
                  </a:lnTo>
                  <a:lnTo>
                    <a:pt x="764679" y="749300"/>
                  </a:lnTo>
                  <a:lnTo>
                    <a:pt x="779653" y="749300"/>
                  </a:lnTo>
                  <a:lnTo>
                    <a:pt x="776884" y="736600"/>
                  </a:lnTo>
                  <a:lnTo>
                    <a:pt x="764679" y="736600"/>
                  </a:lnTo>
                  <a:lnTo>
                    <a:pt x="764679" y="457200"/>
                  </a:lnTo>
                  <a:lnTo>
                    <a:pt x="779653" y="457200"/>
                  </a:lnTo>
                  <a:lnTo>
                    <a:pt x="779653" y="444500"/>
                  </a:lnTo>
                  <a:lnTo>
                    <a:pt x="764679" y="444500"/>
                  </a:lnTo>
                  <a:lnTo>
                    <a:pt x="764679" y="431800"/>
                  </a:lnTo>
                  <a:lnTo>
                    <a:pt x="779653" y="431800"/>
                  </a:lnTo>
                  <a:lnTo>
                    <a:pt x="779653" y="419100"/>
                  </a:lnTo>
                  <a:close/>
                </a:path>
              </a:pathLst>
            </a:custGeom>
            <a:solidFill>
              <a:srgbClr val="94B8D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20" name="object 22">
              <a:extLst>
                <a:ext uri="{FF2B5EF4-FFF2-40B4-BE49-F238E27FC236}">
                  <a16:creationId xmlns:a16="http://schemas.microsoft.com/office/drawing/2014/main" id="{CA6B16FC-6BBD-1B47-C0BD-282A204B740F}"/>
                </a:ext>
              </a:extLst>
            </p:cNvPr>
            <p:cNvSpPr/>
            <p:nvPr/>
          </p:nvSpPr>
          <p:spPr>
            <a:xfrm>
              <a:off x="3988870" y="5294888"/>
              <a:ext cx="97485" cy="183972"/>
            </a:xfrm>
            <a:prstGeom prst="rect">
              <a:avLst/>
            </a:prstGeom>
            <a:blipFill>
              <a:blip r:embed="rId11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21" name="object 23">
              <a:extLst>
                <a:ext uri="{FF2B5EF4-FFF2-40B4-BE49-F238E27FC236}">
                  <a16:creationId xmlns:a16="http://schemas.microsoft.com/office/drawing/2014/main" id="{6CB6FBC6-D8CD-284E-D15D-BDC7FE36982B}"/>
                </a:ext>
              </a:extLst>
            </p:cNvPr>
            <p:cNvSpPr/>
            <p:nvPr/>
          </p:nvSpPr>
          <p:spPr>
            <a:xfrm>
              <a:off x="2442984" y="5175592"/>
              <a:ext cx="1318624" cy="1291104"/>
            </a:xfrm>
            <a:prstGeom prst="rect">
              <a:avLst/>
            </a:prstGeom>
            <a:blipFill>
              <a:blip r:embed="rId12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22" name="object 24">
              <a:extLst>
                <a:ext uri="{FF2B5EF4-FFF2-40B4-BE49-F238E27FC236}">
                  <a16:creationId xmlns:a16="http://schemas.microsoft.com/office/drawing/2014/main" id="{14D0E9CB-162B-8BA0-834C-707B0FE80A27}"/>
                </a:ext>
              </a:extLst>
            </p:cNvPr>
            <p:cNvSpPr/>
            <p:nvPr/>
          </p:nvSpPr>
          <p:spPr>
            <a:xfrm>
              <a:off x="4738319" y="5684062"/>
              <a:ext cx="252095" cy="781685"/>
            </a:xfrm>
            <a:custGeom>
              <a:avLst/>
              <a:gdLst/>
              <a:ahLst/>
              <a:cxnLst/>
              <a:rect l="l" t="t" r="r" b="b"/>
              <a:pathLst>
                <a:path w="252095" h="781685">
                  <a:moveTo>
                    <a:pt x="70154" y="560438"/>
                  </a:moveTo>
                  <a:lnTo>
                    <a:pt x="67386" y="557669"/>
                  </a:lnTo>
                  <a:lnTo>
                    <a:pt x="60591" y="557669"/>
                  </a:lnTo>
                  <a:lnTo>
                    <a:pt x="57835" y="560438"/>
                  </a:lnTo>
                  <a:lnTo>
                    <a:pt x="57835" y="648322"/>
                  </a:lnTo>
                  <a:lnTo>
                    <a:pt x="60591" y="651090"/>
                  </a:lnTo>
                  <a:lnTo>
                    <a:pt x="67386" y="651090"/>
                  </a:lnTo>
                  <a:lnTo>
                    <a:pt x="70154" y="648322"/>
                  </a:lnTo>
                  <a:lnTo>
                    <a:pt x="70154" y="560438"/>
                  </a:lnTo>
                  <a:close/>
                </a:path>
                <a:path w="252095" h="781685">
                  <a:moveTo>
                    <a:pt x="70154" y="463842"/>
                  </a:moveTo>
                  <a:lnTo>
                    <a:pt x="67386" y="461086"/>
                  </a:lnTo>
                  <a:lnTo>
                    <a:pt x="60591" y="461086"/>
                  </a:lnTo>
                  <a:lnTo>
                    <a:pt x="57835" y="463842"/>
                  </a:lnTo>
                  <a:lnTo>
                    <a:pt x="57835" y="518337"/>
                  </a:lnTo>
                  <a:lnTo>
                    <a:pt x="60591" y="521106"/>
                  </a:lnTo>
                  <a:lnTo>
                    <a:pt x="67386" y="521106"/>
                  </a:lnTo>
                  <a:lnTo>
                    <a:pt x="70154" y="518337"/>
                  </a:lnTo>
                  <a:lnTo>
                    <a:pt x="70154" y="463842"/>
                  </a:lnTo>
                  <a:close/>
                </a:path>
                <a:path w="252095" h="781685">
                  <a:moveTo>
                    <a:pt x="132156" y="2743"/>
                  </a:moveTo>
                  <a:lnTo>
                    <a:pt x="129413" y="0"/>
                  </a:lnTo>
                  <a:lnTo>
                    <a:pt x="122605" y="0"/>
                  </a:lnTo>
                  <a:lnTo>
                    <a:pt x="119849" y="2743"/>
                  </a:lnTo>
                  <a:lnTo>
                    <a:pt x="119849" y="31915"/>
                  </a:lnTo>
                  <a:lnTo>
                    <a:pt x="122605" y="34671"/>
                  </a:lnTo>
                  <a:lnTo>
                    <a:pt x="129413" y="34671"/>
                  </a:lnTo>
                  <a:lnTo>
                    <a:pt x="132156" y="31915"/>
                  </a:lnTo>
                  <a:lnTo>
                    <a:pt x="132156" y="2743"/>
                  </a:lnTo>
                  <a:close/>
                </a:path>
                <a:path w="252095" h="781685">
                  <a:moveTo>
                    <a:pt x="132181" y="372605"/>
                  </a:moveTo>
                  <a:lnTo>
                    <a:pt x="129413" y="369849"/>
                  </a:lnTo>
                  <a:lnTo>
                    <a:pt x="122618" y="369849"/>
                  </a:lnTo>
                  <a:lnTo>
                    <a:pt x="119862" y="372605"/>
                  </a:lnTo>
                  <a:lnTo>
                    <a:pt x="119862" y="474218"/>
                  </a:lnTo>
                  <a:lnTo>
                    <a:pt x="122618" y="476973"/>
                  </a:lnTo>
                  <a:lnTo>
                    <a:pt x="129413" y="476973"/>
                  </a:lnTo>
                  <a:lnTo>
                    <a:pt x="132181" y="474218"/>
                  </a:lnTo>
                  <a:lnTo>
                    <a:pt x="132181" y="372605"/>
                  </a:lnTo>
                  <a:close/>
                </a:path>
                <a:path w="252095" h="781685">
                  <a:moveTo>
                    <a:pt x="132181" y="334149"/>
                  </a:moveTo>
                  <a:lnTo>
                    <a:pt x="129413" y="331393"/>
                  </a:lnTo>
                  <a:lnTo>
                    <a:pt x="122618" y="331393"/>
                  </a:lnTo>
                  <a:lnTo>
                    <a:pt x="119862" y="334149"/>
                  </a:lnTo>
                  <a:lnTo>
                    <a:pt x="119862" y="350799"/>
                  </a:lnTo>
                  <a:lnTo>
                    <a:pt x="122618" y="353542"/>
                  </a:lnTo>
                  <a:lnTo>
                    <a:pt x="129413" y="353542"/>
                  </a:lnTo>
                  <a:lnTo>
                    <a:pt x="132181" y="350799"/>
                  </a:lnTo>
                  <a:lnTo>
                    <a:pt x="132181" y="334149"/>
                  </a:lnTo>
                  <a:close/>
                </a:path>
                <a:path w="252095" h="781685">
                  <a:moveTo>
                    <a:pt x="193725" y="560438"/>
                  </a:moveTo>
                  <a:lnTo>
                    <a:pt x="190982" y="557669"/>
                  </a:lnTo>
                  <a:lnTo>
                    <a:pt x="184175" y="557669"/>
                  </a:lnTo>
                  <a:lnTo>
                    <a:pt x="181419" y="560438"/>
                  </a:lnTo>
                  <a:lnTo>
                    <a:pt x="181419" y="648322"/>
                  </a:lnTo>
                  <a:lnTo>
                    <a:pt x="184175" y="651090"/>
                  </a:lnTo>
                  <a:lnTo>
                    <a:pt x="190982" y="651090"/>
                  </a:lnTo>
                  <a:lnTo>
                    <a:pt x="193725" y="648322"/>
                  </a:lnTo>
                  <a:lnTo>
                    <a:pt x="193725" y="560438"/>
                  </a:lnTo>
                  <a:close/>
                </a:path>
                <a:path w="252095" h="781685">
                  <a:moveTo>
                    <a:pt x="193725" y="463842"/>
                  </a:moveTo>
                  <a:lnTo>
                    <a:pt x="190982" y="461086"/>
                  </a:lnTo>
                  <a:lnTo>
                    <a:pt x="184175" y="461086"/>
                  </a:lnTo>
                  <a:lnTo>
                    <a:pt x="181419" y="463842"/>
                  </a:lnTo>
                  <a:lnTo>
                    <a:pt x="181419" y="518337"/>
                  </a:lnTo>
                  <a:lnTo>
                    <a:pt x="184175" y="521106"/>
                  </a:lnTo>
                  <a:lnTo>
                    <a:pt x="190982" y="521106"/>
                  </a:lnTo>
                  <a:lnTo>
                    <a:pt x="193725" y="518337"/>
                  </a:lnTo>
                  <a:lnTo>
                    <a:pt x="193725" y="463842"/>
                  </a:lnTo>
                  <a:close/>
                </a:path>
                <a:path w="252095" h="781685">
                  <a:moveTo>
                    <a:pt x="251714" y="658825"/>
                  </a:moveTo>
                  <a:lnTo>
                    <a:pt x="248958" y="656082"/>
                  </a:lnTo>
                  <a:lnTo>
                    <a:pt x="231140" y="656082"/>
                  </a:lnTo>
                  <a:lnTo>
                    <a:pt x="231140" y="605777"/>
                  </a:lnTo>
                  <a:lnTo>
                    <a:pt x="231140" y="596226"/>
                  </a:lnTo>
                  <a:lnTo>
                    <a:pt x="228396" y="593458"/>
                  </a:lnTo>
                  <a:lnTo>
                    <a:pt x="227774" y="593458"/>
                  </a:lnTo>
                  <a:lnTo>
                    <a:pt x="227774" y="668388"/>
                  </a:lnTo>
                  <a:lnTo>
                    <a:pt x="227774" y="769366"/>
                  </a:lnTo>
                  <a:lnTo>
                    <a:pt x="206692" y="769366"/>
                  </a:lnTo>
                  <a:lnTo>
                    <a:pt x="206692" y="695820"/>
                  </a:lnTo>
                  <a:lnTo>
                    <a:pt x="206692" y="683488"/>
                  </a:lnTo>
                  <a:lnTo>
                    <a:pt x="206692" y="668388"/>
                  </a:lnTo>
                  <a:lnTo>
                    <a:pt x="227774" y="668388"/>
                  </a:lnTo>
                  <a:lnTo>
                    <a:pt x="227774" y="593458"/>
                  </a:lnTo>
                  <a:lnTo>
                    <a:pt x="218833" y="593458"/>
                  </a:lnTo>
                  <a:lnTo>
                    <a:pt x="218833" y="605777"/>
                  </a:lnTo>
                  <a:lnTo>
                    <a:pt x="218833" y="656069"/>
                  </a:lnTo>
                  <a:lnTo>
                    <a:pt x="215633" y="656069"/>
                  </a:lnTo>
                  <a:lnTo>
                    <a:pt x="215633" y="605777"/>
                  </a:lnTo>
                  <a:lnTo>
                    <a:pt x="218833" y="605777"/>
                  </a:lnTo>
                  <a:lnTo>
                    <a:pt x="218833" y="593458"/>
                  </a:lnTo>
                  <a:lnTo>
                    <a:pt x="206082" y="593458"/>
                  </a:lnTo>
                  <a:lnTo>
                    <a:pt x="203327" y="596226"/>
                  </a:lnTo>
                  <a:lnTo>
                    <a:pt x="203327" y="656082"/>
                  </a:lnTo>
                  <a:lnTo>
                    <a:pt x="185508" y="656082"/>
                  </a:lnTo>
                  <a:lnTo>
                    <a:pt x="182753" y="658825"/>
                  </a:lnTo>
                  <a:lnTo>
                    <a:pt x="182753" y="665632"/>
                  </a:lnTo>
                  <a:lnTo>
                    <a:pt x="185508" y="668388"/>
                  </a:lnTo>
                  <a:lnTo>
                    <a:pt x="194373" y="668388"/>
                  </a:lnTo>
                  <a:lnTo>
                    <a:pt x="194373" y="683488"/>
                  </a:lnTo>
                  <a:lnTo>
                    <a:pt x="194373" y="695820"/>
                  </a:lnTo>
                  <a:lnTo>
                    <a:pt x="194373" y="769366"/>
                  </a:lnTo>
                  <a:lnTo>
                    <a:pt x="154368" y="769366"/>
                  </a:lnTo>
                  <a:lnTo>
                    <a:pt x="154368" y="730211"/>
                  </a:lnTo>
                  <a:lnTo>
                    <a:pt x="150698" y="719366"/>
                  </a:lnTo>
                  <a:lnTo>
                    <a:pt x="146329" y="714844"/>
                  </a:lnTo>
                  <a:lnTo>
                    <a:pt x="142430" y="710806"/>
                  </a:lnTo>
                  <a:lnTo>
                    <a:pt x="142049" y="710565"/>
                  </a:lnTo>
                  <a:lnTo>
                    <a:pt x="142049" y="725195"/>
                  </a:lnTo>
                  <a:lnTo>
                    <a:pt x="142049" y="769366"/>
                  </a:lnTo>
                  <a:lnTo>
                    <a:pt x="109956" y="769366"/>
                  </a:lnTo>
                  <a:lnTo>
                    <a:pt x="109956" y="725195"/>
                  </a:lnTo>
                  <a:lnTo>
                    <a:pt x="118783" y="718604"/>
                  </a:lnTo>
                  <a:lnTo>
                    <a:pt x="126009" y="714844"/>
                  </a:lnTo>
                  <a:lnTo>
                    <a:pt x="133235" y="718604"/>
                  </a:lnTo>
                  <a:lnTo>
                    <a:pt x="142049" y="725195"/>
                  </a:lnTo>
                  <a:lnTo>
                    <a:pt x="142049" y="710565"/>
                  </a:lnTo>
                  <a:lnTo>
                    <a:pt x="133667" y="705002"/>
                  </a:lnTo>
                  <a:lnTo>
                    <a:pt x="128511" y="702373"/>
                  </a:lnTo>
                  <a:lnTo>
                    <a:pt x="126911" y="701662"/>
                  </a:lnTo>
                  <a:lnTo>
                    <a:pt x="125095" y="701662"/>
                  </a:lnTo>
                  <a:lnTo>
                    <a:pt x="97624" y="730211"/>
                  </a:lnTo>
                  <a:lnTo>
                    <a:pt x="97624" y="769366"/>
                  </a:lnTo>
                  <a:lnTo>
                    <a:pt x="57632" y="769366"/>
                  </a:lnTo>
                  <a:lnTo>
                    <a:pt x="57632" y="695820"/>
                  </a:lnTo>
                  <a:lnTo>
                    <a:pt x="194373" y="695820"/>
                  </a:lnTo>
                  <a:lnTo>
                    <a:pt x="194373" y="683488"/>
                  </a:lnTo>
                  <a:lnTo>
                    <a:pt x="178079" y="683488"/>
                  </a:lnTo>
                  <a:lnTo>
                    <a:pt x="178079" y="584746"/>
                  </a:lnTo>
                  <a:lnTo>
                    <a:pt x="178079" y="496062"/>
                  </a:lnTo>
                  <a:lnTo>
                    <a:pt x="178003" y="488530"/>
                  </a:lnTo>
                  <a:lnTo>
                    <a:pt x="177711" y="483743"/>
                  </a:lnTo>
                  <a:lnTo>
                    <a:pt x="165760" y="287896"/>
                  </a:lnTo>
                  <a:lnTo>
                    <a:pt x="165760" y="496062"/>
                  </a:lnTo>
                  <a:lnTo>
                    <a:pt x="165760" y="584746"/>
                  </a:lnTo>
                  <a:lnTo>
                    <a:pt x="165760" y="683488"/>
                  </a:lnTo>
                  <a:lnTo>
                    <a:pt x="86245" y="683488"/>
                  </a:lnTo>
                  <a:lnTo>
                    <a:pt x="86245" y="602145"/>
                  </a:lnTo>
                  <a:lnTo>
                    <a:pt x="103682" y="584720"/>
                  </a:lnTo>
                  <a:lnTo>
                    <a:pt x="125996" y="562406"/>
                  </a:lnTo>
                  <a:lnTo>
                    <a:pt x="165735" y="602145"/>
                  </a:lnTo>
                  <a:lnTo>
                    <a:pt x="165760" y="683488"/>
                  </a:lnTo>
                  <a:lnTo>
                    <a:pt x="165760" y="584746"/>
                  </a:lnTo>
                  <a:lnTo>
                    <a:pt x="143408" y="562406"/>
                  </a:lnTo>
                  <a:lnTo>
                    <a:pt x="127927" y="546938"/>
                  </a:lnTo>
                  <a:lnTo>
                    <a:pt x="124040" y="546938"/>
                  </a:lnTo>
                  <a:lnTo>
                    <a:pt x="86245" y="584720"/>
                  </a:lnTo>
                  <a:lnTo>
                    <a:pt x="86245" y="496062"/>
                  </a:lnTo>
                  <a:lnTo>
                    <a:pt x="165760" y="496062"/>
                  </a:lnTo>
                  <a:lnTo>
                    <a:pt x="165760" y="287896"/>
                  </a:lnTo>
                  <a:lnTo>
                    <a:pt x="165366" y="281444"/>
                  </a:lnTo>
                  <a:lnTo>
                    <a:pt x="165366" y="483743"/>
                  </a:lnTo>
                  <a:lnTo>
                    <a:pt x="86639" y="483743"/>
                  </a:lnTo>
                  <a:lnTo>
                    <a:pt x="107937" y="134708"/>
                  </a:lnTo>
                  <a:lnTo>
                    <a:pt x="144056" y="134708"/>
                  </a:lnTo>
                  <a:lnTo>
                    <a:pt x="165366" y="483743"/>
                  </a:lnTo>
                  <a:lnTo>
                    <a:pt x="165366" y="281444"/>
                  </a:lnTo>
                  <a:lnTo>
                    <a:pt x="156413" y="134708"/>
                  </a:lnTo>
                  <a:lnTo>
                    <a:pt x="162344" y="134708"/>
                  </a:lnTo>
                  <a:lnTo>
                    <a:pt x="165100" y="131953"/>
                  </a:lnTo>
                  <a:lnTo>
                    <a:pt x="165100" y="125145"/>
                  </a:lnTo>
                  <a:lnTo>
                    <a:pt x="162344" y="122389"/>
                  </a:lnTo>
                  <a:lnTo>
                    <a:pt x="150050" y="122389"/>
                  </a:lnTo>
                  <a:lnTo>
                    <a:pt x="150050" y="93560"/>
                  </a:lnTo>
                  <a:lnTo>
                    <a:pt x="150050" y="87401"/>
                  </a:lnTo>
                  <a:lnTo>
                    <a:pt x="148602" y="81241"/>
                  </a:lnTo>
                  <a:lnTo>
                    <a:pt x="147561" y="76809"/>
                  </a:lnTo>
                  <a:lnTo>
                    <a:pt x="141833" y="63919"/>
                  </a:lnTo>
                  <a:lnTo>
                    <a:pt x="139915" y="60337"/>
                  </a:lnTo>
                  <a:lnTo>
                    <a:pt x="137731" y="56261"/>
                  </a:lnTo>
                  <a:lnTo>
                    <a:pt x="137731" y="93560"/>
                  </a:lnTo>
                  <a:lnTo>
                    <a:pt x="137731" y="122389"/>
                  </a:lnTo>
                  <a:lnTo>
                    <a:pt x="114274" y="122389"/>
                  </a:lnTo>
                  <a:lnTo>
                    <a:pt x="114274" y="93560"/>
                  </a:lnTo>
                  <a:lnTo>
                    <a:pt x="137731" y="93560"/>
                  </a:lnTo>
                  <a:lnTo>
                    <a:pt x="137731" y="56261"/>
                  </a:lnTo>
                  <a:lnTo>
                    <a:pt x="136105" y="53225"/>
                  </a:lnTo>
                  <a:lnTo>
                    <a:pt x="136105" y="81241"/>
                  </a:lnTo>
                  <a:lnTo>
                    <a:pt x="115900" y="81241"/>
                  </a:lnTo>
                  <a:lnTo>
                    <a:pt x="117970" y="75755"/>
                  </a:lnTo>
                  <a:lnTo>
                    <a:pt x="121767" y="67983"/>
                  </a:lnTo>
                  <a:lnTo>
                    <a:pt x="126009" y="60337"/>
                  </a:lnTo>
                  <a:lnTo>
                    <a:pt x="130225" y="67995"/>
                  </a:lnTo>
                  <a:lnTo>
                    <a:pt x="134035" y="75755"/>
                  </a:lnTo>
                  <a:lnTo>
                    <a:pt x="136105" y="81241"/>
                  </a:lnTo>
                  <a:lnTo>
                    <a:pt x="136105" y="53225"/>
                  </a:lnTo>
                  <a:lnTo>
                    <a:pt x="135521" y="52120"/>
                  </a:lnTo>
                  <a:lnTo>
                    <a:pt x="131267" y="44843"/>
                  </a:lnTo>
                  <a:lnTo>
                    <a:pt x="130149" y="43014"/>
                  </a:lnTo>
                  <a:lnTo>
                    <a:pt x="128155" y="41884"/>
                  </a:lnTo>
                  <a:lnTo>
                    <a:pt x="123850" y="41884"/>
                  </a:lnTo>
                  <a:lnTo>
                    <a:pt x="104457" y="76809"/>
                  </a:lnTo>
                  <a:lnTo>
                    <a:pt x="101955" y="87401"/>
                  </a:lnTo>
                  <a:lnTo>
                    <a:pt x="101955" y="122389"/>
                  </a:lnTo>
                  <a:lnTo>
                    <a:pt x="89649" y="122389"/>
                  </a:lnTo>
                  <a:lnTo>
                    <a:pt x="86880" y="125145"/>
                  </a:lnTo>
                  <a:lnTo>
                    <a:pt x="86880" y="131953"/>
                  </a:lnTo>
                  <a:lnTo>
                    <a:pt x="89649" y="134708"/>
                  </a:lnTo>
                  <a:lnTo>
                    <a:pt x="95605" y="134708"/>
                  </a:lnTo>
                  <a:lnTo>
                    <a:pt x="74002" y="488530"/>
                  </a:lnTo>
                  <a:lnTo>
                    <a:pt x="73926" y="683488"/>
                  </a:lnTo>
                  <a:lnTo>
                    <a:pt x="57632" y="683488"/>
                  </a:lnTo>
                  <a:lnTo>
                    <a:pt x="57632" y="668388"/>
                  </a:lnTo>
                  <a:lnTo>
                    <a:pt x="66205" y="668388"/>
                  </a:lnTo>
                  <a:lnTo>
                    <a:pt x="68961" y="665632"/>
                  </a:lnTo>
                  <a:lnTo>
                    <a:pt x="68961" y="658825"/>
                  </a:lnTo>
                  <a:lnTo>
                    <a:pt x="66205" y="656082"/>
                  </a:lnTo>
                  <a:lnTo>
                    <a:pt x="48691" y="656082"/>
                  </a:lnTo>
                  <a:lnTo>
                    <a:pt x="48691" y="605777"/>
                  </a:lnTo>
                  <a:lnTo>
                    <a:pt x="48691" y="596226"/>
                  </a:lnTo>
                  <a:lnTo>
                    <a:pt x="45923" y="593458"/>
                  </a:lnTo>
                  <a:lnTo>
                    <a:pt x="45300" y="593458"/>
                  </a:lnTo>
                  <a:lnTo>
                    <a:pt x="45300" y="668388"/>
                  </a:lnTo>
                  <a:lnTo>
                    <a:pt x="45300" y="769366"/>
                  </a:lnTo>
                  <a:lnTo>
                    <a:pt x="24244" y="769366"/>
                  </a:lnTo>
                  <a:lnTo>
                    <a:pt x="24244" y="668388"/>
                  </a:lnTo>
                  <a:lnTo>
                    <a:pt x="45300" y="668388"/>
                  </a:lnTo>
                  <a:lnTo>
                    <a:pt x="45300" y="593458"/>
                  </a:lnTo>
                  <a:lnTo>
                    <a:pt x="36372" y="593458"/>
                  </a:lnTo>
                  <a:lnTo>
                    <a:pt x="36372" y="605777"/>
                  </a:lnTo>
                  <a:lnTo>
                    <a:pt x="36372" y="656069"/>
                  </a:lnTo>
                  <a:lnTo>
                    <a:pt x="33185" y="656069"/>
                  </a:lnTo>
                  <a:lnTo>
                    <a:pt x="33185" y="605777"/>
                  </a:lnTo>
                  <a:lnTo>
                    <a:pt x="36372" y="605777"/>
                  </a:lnTo>
                  <a:lnTo>
                    <a:pt x="36372" y="593458"/>
                  </a:lnTo>
                  <a:lnTo>
                    <a:pt x="23622" y="593458"/>
                  </a:lnTo>
                  <a:lnTo>
                    <a:pt x="20853" y="596226"/>
                  </a:lnTo>
                  <a:lnTo>
                    <a:pt x="20853" y="656082"/>
                  </a:lnTo>
                  <a:lnTo>
                    <a:pt x="2743" y="656082"/>
                  </a:lnTo>
                  <a:lnTo>
                    <a:pt x="0" y="658825"/>
                  </a:lnTo>
                  <a:lnTo>
                    <a:pt x="0" y="665632"/>
                  </a:lnTo>
                  <a:lnTo>
                    <a:pt x="2743" y="668388"/>
                  </a:lnTo>
                  <a:lnTo>
                    <a:pt x="11912" y="668388"/>
                  </a:lnTo>
                  <a:lnTo>
                    <a:pt x="11912" y="778929"/>
                  </a:lnTo>
                  <a:lnTo>
                    <a:pt x="14668" y="781685"/>
                  </a:lnTo>
                  <a:lnTo>
                    <a:pt x="237337" y="781685"/>
                  </a:lnTo>
                  <a:lnTo>
                    <a:pt x="240080" y="778929"/>
                  </a:lnTo>
                  <a:lnTo>
                    <a:pt x="240080" y="769366"/>
                  </a:lnTo>
                  <a:lnTo>
                    <a:pt x="240080" y="668388"/>
                  </a:lnTo>
                  <a:lnTo>
                    <a:pt x="248958" y="668388"/>
                  </a:lnTo>
                  <a:lnTo>
                    <a:pt x="251714" y="665632"/>
                  </a:lnTo>
                  <a:lnTo>
                    <a:pt x="251714" y="658825"/>
                  </a:lnTo>
                  <a:close/>
                </a:path>
              </a:pathLst>
            </a:custGeom>
            <a:solidFill>
              <a:srgbClr val="94B8D3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128" name="ZoneTexte 127">
            <a:extLst>
              <a:ext uri="{FF2B5EF4-FFF2-40B4-BE49-F238E27FC236}">
                <a16:creationId xmlns:a16="http://schemas.microsoft.com/office/drawing/2014/main" id="{DB371F8A-20B4-6D88-31A5-84A07250F5B0}"/>
              </a:ext>
            </a:extLst>
          </p:cNvPr>
          <p:cNvSpPr txBox="1"/>
          <p:nvPr/>
        </p:nvSpPr>
        <p:spPr>
          <a:xfrm>
            <a:off x="2701087" y="5733782"/>
            <a:ext cx="1920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Une plateforme de démocratie participative</a:t>
            </a:r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442564F0-92CE-368C-C428-F09E4ACBFF5D}"/>
              </a:ext>
            </a:extLst>
          </p:cNvPr>
          <p:cNvSpPr txBox="1"/>
          <p:nvPr/>
        </p:nvSpPr>
        <p:spPr>
          <a:xfrm>
            <a:off x="5345156" y="5564504"/>
            <a:ext cx="1835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Parcours de formations en ligne </a:t>
            </a:r>
          </a:p>
          <a:p>
            <a:pPr algn="ctr"/>
            <a:r>
              <a:rPr lang="fr-FR" sz="1400" dirty="0"/>
              <a:t>Méjanes – Conservatoire -culture</a:t>
            </a:r>
          </a:p>
        </p:txBody>
      </p:sp>
      <p:sp>
        <p:nvSpPr>
          <p:cNvPr id="130" name="object 732">
            <a:extLst>
              <a:ext uri="{FF2B5EF4-FFF2-40B4-BE49-F238E27FC236}">
                <a16:creationId xmlns:a16="http://schemas.microsoft.com/office/drawing/2014/main" id="{51BC196A-5FD2-1FBD-1419-4937B5ACEB63}"/>
              </a:ext>
            </a:extLst>
          </p:cNvPr>
          <p:cNvSpPr/>
          <p:nvPr/>
        </p:nvSpPr>
        <p:spPr>
          <a:xfrm>
            <a:off x="2838673" y="4770710"/>
            <a:ext cx="1645608" cy="91600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pic>
        <p:nvPicPr>
          <p:cNvPr id="131" name="Picture 6" descr="La formation à distance : nouveau format chez BatiSafe">
            <a:extLst>
              <a:ext uri="{FF2B5EF4-FFF2-40B4-BE49-F238E27FC236}">
                <a16:creationId xmlns:a16="http://schemas.microsoft.com/office/drawing/2014/main" id="{566B1995-6F40-5BE0-CDBD-A7D066F65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802" y="4574419"/>
            <a:ext cx="1757993" cy="93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ZoneTexte 134">
            <a:extLst>
              <a:ext uri="{FF2B5EF4-FFF2-40B4-BE49-F238E27FC236}">
                <a16:creationId xmlns:a16="http://schemas.microsoft.com/office/drawing/2014/main" id="{EFB5BF91-7DF4-C089-8045-2BBC9570A4F3}"/>
              </a:ext>
            </a:extLst>
          </p:cNvPr>
          <p:cNvSpPr txBox="1"/>
          <p:nvPr/>
        </p:nvSpPr>
        <p:spPr>
          <a:xfrm>
            <a:off x="10234191" y="5595283"/>
            <a:ext cx="2024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Portail OPEN DATA</a:t>
            </a:r>
          </a:p>
        </p:txBody>
      </p:sp>
      <p:pic>
        <p:nvPicPr>
          <p:cNvPr id="136" name="Picture 5">
            <a:extLst>
              <a:ext uri="{FF2B5EF4-FFF2-40B4-BE49-F238E27FC236}">
                <a16:creationId xmlns:a16="http://schemas.microsoft.com/office/drawing/2014/main" id="{798D04AD-429C-F208-72A3-212A13181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549" y="4676771"/>
            <a:ext cx="1477538" cy="701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" name="Image 136">
            <a:extLst>
              <a:ext uri="{FF2B5EF4-FFF2-40B4-BE49-F238E27FC236}">
                <a16:creationId xmlns:a16="http://schemas.microsoft.com/office/drawing/2014/main" id="{EFD7819A-2754-3CFD-8A28-C82A09E9411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79316" y="4680990"/>
            <a:ext cx="1321051" cy="737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8" name="ZoneTexte 137">
            <a:extLst>
              <a:ext uri="{FF2B5EF4-FFF2-40B4-BE49-F238E27FC236}">
                <a16:creationId xmlns:a16="http://schemas.microsoft.com/office/drawing/2014/main" id="{2B7957CA-70AA-3E7A-EE6E-8A0FA0B8072F}"/>
              </a:ext>
            </a:extLst>
          </p:cNvPr>
          <p:cNvSpPr txBox="1"/>
          <p:nvPr/>
        </p:nvSpPr>
        <p:spPr>
          <a:xfrm>
            <a:off x="7698944" y="5579311"/>
            <a:ext cx="19948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De nouveaux téléservices pour les usagers</a:t>
            </a:r>
          </a:p>
        </p:txBody>
      </p:sp>
      <p:pic>
        <p:nvPicPr>
          <p:cNvPr id="141" name="Image 140" descr="Une image contenant dessin&#10;&#10;Description générée automatiquement">
            <a:extLst>
              <a:ext uri="{FF2B5EF4-FFF2-40B4-BE49-F238E27FC236}">
                <a16:creationId xmlns:a16="http://schemas.microsoft.com/office/drawing/2014/main" id="{6C580945-83F0-688D-2104-219116E4A36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5026"/>
            <a:ext cx="407912" cy="162624"/>
          </a:xfrm>
          <a:prstGeom prst="rect">
            <a:avLst/>
          </a:prstGeom>
        </p:spPr>
      </p:pic>
      <p:pic>
        <p:nvPicPr>
          <p:cNvPr id="142" name="Image 141" descr="Une image contenant dessin&#10;&#10;Description générée automatiquement">
            <a:extLst>
              <a:ext uri="{FF2B5EF4-FFF2-40B4-BE49-F238E27FC236}">
                <a16:creationId xmlns:a16="http://schemas.microsoft.com/office/drawing/2014/main" id="{13B093C3-C3A7-A81B-87D3-98FEF13FF8A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771" y="3024136"/>
            <a:ext cx="407912" cy="162624"/>
          </a:xfrm>
          <a:prstGeom prst="rect">
            <a:avLst/>
          </a:prstGeom>
        </p:spPr>
      </p:pic>
      <p:pic>
        <p:nvPicPr>
          <p:cNvPr id="143" name="Image 142" descr="Une image contenant dessin&#10;&#10;Description générée automatiquement">
            <a:extLst>
              <a:ext uri="{FF2B5EF4-FFF2-40B4-BE49-F238E27FC236}">
                <a16:creationId xmlns:a16="http://schemas.microsoft.com/office/drawing/2014/main" id="{2A2E2B98-C9CE-FDBB-2E8B-B9F55C5DA2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90" y="3076920"/>
            <a:ext cx="407912" cy="162624"/>
          </a:xfrm>
          <a:prstGeom prst="rect">
            <a:avLst/>
          </a:prstGeom>
        </p:spPr>
      </p:pic>
      <p:pic>
        <p:nvPicPr>
          <p:cNvPr id="144" name="Image 14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164D0174-E7BF-4CC7-5400-A5DB2AD9C90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2659"/>
            <a:ext cx="407912" cy="162624"/>
          </a:xfrm>
          <a:prstGeom prst="rect">
            <a:avLst/>
          </a:prstGeom>
        </p:spPr>
      </p:pic>
      <p:pic>
        <p:nvPicPr>
          <p:cNvPr id="145" name="Image 144" descr="Une image contenant dessin&#10;&#10;Description générée automatiquement">
            <a:extLst>
              <a:ext uri="{FF2B5EF4-FFF2-40B4-BE49-F238E27FC236}">
                <a16:creationId xmlns:a16="http://schemas.microsoft.com/office/drawing/2014/main" id="{D10DB4AD-D998-5BEA-13A2-AA882097A3F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976" y="5378402"/>
            <a:ext cx="407912" cy="162624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7A86DC22-FD03-515A-08A5-D404CB7B1C94}"/>
              </a:ext>
            </a:extLst>
          </p:cNvPr>
          <p:cNvSpPr/>
          <p:nvPr/>
        </p:nvSpPr>
        <p:spPr>
          <a:xfrm>
            <a:off x="-62239" y="-101181"/>
            <a:ext cx="26196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MB+JR ?</a:t>
            </a:r>
            <a:endParaRPr lang="fr-F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9230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2" grpId="0"/>
      <p:bldP spid="78" grpId="0"/>
      <p:bldP spid="81" grpId="0"/>
      <p:bldP spid="128" grpId="0"/>
      <p:bldP spid="129" grpId="0"/>
      <p:bldP spid="130" grpId="0" animBg="1"/>
      <p:bldP spid="135" grpId="0"/>
      <p:bldP spid="1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9F8FE3B-58F9-4130-9272-549BC8378B72}"/>
              </a:ext>
            </a:extLst>
          </p:cNvPr>
          <p:cNvSpPr/>
          <p:nvPr/>
        </p:nvSpPr>
        <p:spPr>
          <a:xfrm>
            <a:off x="6100" y="-38016"/>
            <a:ext cx="12192000" cy="816254"/>
          </a:xfrm>
          <a:prstGeom prst="rect">
            <a:avLst/>
          </a:prstGeom>
          <a:solidFill>
            <a:srgbClr val="2E3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031626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1EA6CD5C-F933-458C-B895-08EDC59560E8}"/>
              </a:ext>
            </a:extLst>
          </p:cNvPr>
          <p:cNvSpPr txBox="1">
            <a:spLocks/>
          </p:cNvSpPr>
          <p:nvPr/>
        </p:nvSpPr>
        <p:spPr>
          <a:xfrm>
            <a:off x="700216" y="184015"/>
            <a:ext cx="10687386" cy="41890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fr-FR" sz="1600" b="1">
                <a:solidFill>
                  <a:schemeClr val="bg1"/>
                </a:solidFill>
                <a:latin typeface="Verdana" pitchFamily="34" charset="0"/>
              </a:rPr>
              <a:t>TOP 20 des projets. A initier et réaliser en 2021</a:t>
            </a:r>
            <a:r>
              <a:rPr lang="fr-FR" sz="1600" b="1">
                <a:latin typeface="Verdana" pitchFamily="34" charset="0"/>
              </a:rPr>
              <a:t> à 2023</a:t>
            </a:r>
            <a:endParaRPr lang="fr-FR" b="1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E4C22F79-F6C4-418C-AF51-DEEE1328E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7654" y="1246133"/>
            <a:ext cx="8229304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  <a:latin typeface="Tw Cen MT" pitchFamily="34" charset="0"/>
              </a:rPr>
              <a:t>TOP 10 des projets pour l’Administration, les élus et les agents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F0A15E5A-B346-D3BD-A794-FB66F0D698A9}"/>
              </a:ext>
            </a:extLst>
          </p:cNvPr>
          <p:cNvSpPr txBox="1"/>
          <p:nvPr/>
        </p:nvSpPr>
        <p:spPr>
          <a:xfrm>
            <a:off x="122148" y="3479739"/>
            <a:ext cx="22508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Cartable des élus</a:t>
            </a: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45CB5F7F-18E3-F001-77D5-E2DD03082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03" y="2239347"/>
            <a:ext cx="1227821" cy="1171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44CC1F35-21C7-2781-7B97-3431A9575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174" y="2271492"/>
            <a:ext cx="1497415" cy="999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7EEF4A26-5E78-6CF0-F4DC-528BA0288FC1}"/>
              </a:ext>
            </a:extLst>
          </p:cNvPr>
          <p:cNvSpPr txBox="1"/>
          <p:nvPr/>
        </p:nvSpPr>
        <p:spPr>
          <a:xfrm>
            <a:off x="4878536" y="3419083"/>
            <a:ext cx="24337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err="1"/>
              <a:t>Drônes</a:t>
            </a:r>
            <a:r>
              <a:rPr lang="fr-FR" sz="1600"/>
              <a:t> pour améliorer la surveillance des décharges sauvages et </a:t>
            </a:r>
          </a:p>
          <a:p>
            <a:pPr algn="ctr"/>
            <a:r>
              <a:rPr lang="fr-FR" sz="1600"/>
              <a:t>digitalisation du territoire</a:t>
            </a: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01CE58BA-5101-4E2A-57C1-1D7C78BDA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3866" y="2368465"/>
            <a:ext cx="1869743" cy="830997"/>
          </a:xfrm>
          <a:prstGeom prst="rect">
            <a:avLst/>
          </a:prstGeom>
        </p:spPr>
      </p:pic>
      <p:sp>
        <p:nvSpPr>
          <p:cNvPr id="57" name="ZoneTexte 56">
            <a:extLst>
              <a:ext uri="{FF2B5EF4-FFF2-40B4-BE49-F238E27FC236}">
                <a16:creationId xmlns:a16="http://schemas.microsoft.com/office/drawing/2014/main" id="{45F0EC6A-44DE-3A1C-9C0E-B51B0AD48B9C}"/>
              </a:ext>
            </a:extLst>
          </p:cNvPr>
          <p:cNvSpPr txBox="1"/>
          <p:nvPr/>
        </p:nvSpPr>
        <p:spPr>
          <a:xfrm>
            <a:off x="7247946" y="3387852"/>
            <a:ext cx="2433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ST : Logiciels de</a:t>
            </a:r>
          </a:p>
          <a:p>
            <a:pPr algn="ctr"/>
            <a:r>
              <a:rPr lang="fr-FR" sz="1600" dirty="0"/>
              <a:t>maintenance et Gestion technique, suivi du BIM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9DE83EEE-6283-E673-7305-B6D1264E49C5}"/>
              </a:ext>
            </a:extLst>
          </p:cNvPr>
          <p:cNvSpPr txBox="1"/>
          <p:nvPr/>
        </p:nvSpPr>
        <p:spPr>
          <a:xfrm>
            <a:off x="38733" y="5735747"/>
            <a:ext cx="2433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/>
              <a:t>Dématérialisation</a:t>
            </a:r>
          </a:p>
          <a:p>
            <a:pPr algn="ctr"/>
            <a:r>
              <a:rPr lang="fr-FR" sz="1600"/>
              <a:t>des dossiers d’urbanisme </a:t>
            </a:r>
          </a:p>
          <a:p>
            <a:pPr algn="ctr"/>
            <a:r>
              <a:rPr lang="fr-FR" sz="1600"/>
              <a:t>Règlementaire</a:t>
            </a:r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CBC606F7-8226-70FA-36A7-294730FB69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783" y="4491713"/>
            <a:ext cx="1276517" cy="1113824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82B590AE-47BD-5183-B254-168BDD0ADF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1858" y="4614653"/>
            <a:ext cx="823081" cy="558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1" name="ZoneTexte 60">
            <a:extLst>
              <a:ext uri="{FF2B5EF4-FFF2-40B4-BE49-F238E27FC236}">
                <a16:creationId xmlns:a16="http://schemas.microsoft.com/office/drawing/2014/main" id="{0DA19E76-E99B-D826-499F-B75DE21071FF}"/>
              </a:ext>
            </a:extLst>
          </p:cNvPr>
          <p:cNvSpPr txBox="1"/>
          <p:nvPr/>
        </p:nvSpPr>
        <p:spPr>
          <a:xfrm>
            <a:off x="2546520" y="5562527"/>
            <a:ext cx="24337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/>
              <a:t>Signature électronique,</a:t>
            </a:r>
          </a:p>
          <a:p>
            <a:pPr algn="ctr"/>
            <a:r>
              <a:rPr lang="fr-FR" sz="1600"/>
              <a:t> e-parapheur</a:t>
            </a:r>
          </a:p>
          <a:p>
            <a:pPr algn="ctr"/>
            <a:r>
              <a:rPr lang="fr-FR" sz="1600"/>
              <a:t>Archivage électronique </a:t>
            </a:r>
          </a:p>
          <a:p>
            <a:pPr algn="ctr"/>
            <a:endParaRPr lang="fr-FR" sz="1600"/>
          </a:p>
        </p:txBody>
      </p:sp>
      <p:pic>
        <p:nvPicPr>
          <p:cNvPr id="62" name="Image 61">
            <a:extLst>
              <a:ext uri="{FF2B5EF4-FFF2-40B4-BE49-F238E27FC236}">
                <a16:creationId xmlns:a16="http://schemas.microsoft.com/office/drawing/2014/main" id="{E89E9DFB-558A-F56D-C307-D51B36EA19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2844" y="4844104"/>
            <a:ext cx="1095970" cy="621251"/>
          </a:xfrm>
          <a:prstGeom prst="rect">
            <a:avLst/>
          </a:prstGeom>
        </p:spPr>
      </p:pic>
      <p:sp>
        <p:nvSpPr>
          <p:cNvPr id="63" name="ZoneTexte 62">
            <a:extLst>
              <a:ext uri="{FF2B5EF4-FFF2-40B4-BE49-F238E27FC236}">
                <a16:creationId xmlns:a16="http://schemas.microsoft.com/office/drawing/2014/main" id="{A8CFF685-364E-6C50-F391-9EE33C4F05EA}"/>
              </a:ext>
            </a:extLst>
          </p:cNvPr>
          <p:cNvSpPr txBox="1"/>
          <p:nvPr/>
        </p:nvSpPr>
        <p:spPr>
          <a:xfrm>
            <a:off x="2510296" y="3478808"/>
            <a:ext cx="203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plateforme de pilotage d’activité </a:t>
            </a:r>
          </a:p>
          <a:p>
            <a:pPr algn="ctr"/>
            <a:r>
              <a:rPr lang="fr-FR" sz="1600" dirty="0"/>
              <a:t>des services</a:t>
            </a:r>
          </a:p>
        </p:txBody>
      </p:sp>
      <p:pic>
        <p:nvPicPr>
          <p:cNvPr id="65" name="Image 64">
            <a:extLst>
              <a:ext uri="{FF2B5EF4-FFF2-40B4-BE49-F238E27FC236}">
                <a16:creationId xmlns:a16="http://schemas.microsoft.com/office/drawing/2014/main" id="{C010F8D3-7C8A-B6D5-BFE5-2648746E8E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7915" y="2379502"/>
            <a:ext cx="1770152" cy="930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0118DF47-EC03-2D35-4B0A-0DCCF4324D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6094" y="2296374"/>
            <a:ext cx="1169727" cy="793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7" name="ZoneTexte 66">
            <a:extLst>
              <a:ext uri="{FF2B5EF4-FFF2-40B4-BE49-F238E27FC236}">
                <a16:creationId xmlns:a16="http://schemas.microsoft.com/office/drawing/2014/main" id="{E3FF0F2D-CF4B-FED0-8EAE-D1AB075089E9}"/>
              </a:ext>
            </a:extLst>
          </p:cNvPr>
          <p:cNvSpPr txBox="1"/>
          <p:nvPr/>
        </p:nvSpPr>
        <p:spPr>
          <a:xfrm>
            <a:off x="9922827" y="3196677"/>
            <a:ext cx="21042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Ecoles : Dématérialisation inscriptions, </a:t>
            </a:r>
          </a:p>
          <a:p>
            <a:pPr algn="ctr"/>
            <a:r>
              <a:rPr lang="fr-FR" sz="1600" dirty="0"/>
              <a:t>liste de pointage ..</a:t>
            </a:r>
          </a:p>
        </p:txBody>
      </p:sp>
      <p:pic>
        <p:nvPicPr>
          <p:cNvPr id="75" name="Picture 2">
            <a:extLst>
              <a:ext uri="{FF2B5EF4-FFF2-40B4-BE49-F238E27FC236}">
                <a16:creationId xmlns:a16="http://schemas.microsoft.com/office/drawing/2014/main" id="{A6872E43-2B1C-1063-29A8-5C8F9AE46868}"/>
              </a:ext>
            </a:extLst>
          </p:cNvPr>
          <p:cNvPicPr>
            <a:picLocks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303" y="4643417"/>
            <a:ext cx="1596181" cy="1026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ZoneTexte 75">
            <a:extLst>
              <a:ext uri="{FF2B5EF4-FFF2-40B4-BE49-F238E27FC236}">
                <a16:creationId xmlns:a16="http://schemas.microsoft.com/office/drawing/2014/main" id="{7B72B8BA-EC52-6706-EAA5-5445DDC972B4}"/>
              </a:ext>
            </a:extLst>
          </p:cNvPr>
          <p:cNvSpPr txBox="1"/>
          <p:nvPr/>
        </p:nvSpPr>
        <p:spPr>
          <a:xfrm>
            <a:off x="5031864" y="5710083"/>
            <a:ext cx="2250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/>
              <a:t>Digital Workplace </a:t>
            </a:r>
          </a:p>
          <a:p>
            <a:pPr algn="ctr"/>
            <a:r>
              <a:rPr lang="fr-FR" sz="1600"/>
              <a:t>Evolution de l’intranet</a:t>
            </a:r>
          </a:p>
          <a:p>
            <a:pPr algn="ctr"/>
            <a:r>
              <a:rPr lang="fr-FR" sz="1600"/>
              <a:t>Portail agent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D3057820-B255-32D3-E2F6-98C542A5D7F6}"/>
              </a:ext>
            </a:extLst>
          </p:cNvPr>
          <p:cNvSpPr txBox="1"/>
          <p:nvPr/>
        </p:nvSpPr>
        <p:spPr>
          <a:xfrm>
            <a:off x="9645480" y="5562527"/>
            <a:ext cx="24337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Dématérialisation</a:t>
            </a:r>
          </a:p>
          <a:p>
            <a:pPr algn="ctr"/>
            <a:r>
              <a:rPr lang="fr-FR" sz="1600" dirty="0"/>
              <a:t>Processus RH</a:t>
            </a:r>
          </a:p>
          <a:p>
            <a:pPr algn="ctr"/>
            <a:r>
              <a:rPr lang="fr-FR" sz="1600" dirty="0"/>
              <a:t>Paie, dossier agents,</a:t>
            </a:r>
          </a:p>
          <a:p>
            <a:pPr algn="ctr"/>
            <a:r>
              <a:rPr lang="fr-FR" sz="1600" dirty="0"/>
              <a:t>absences</a:t>
            </a:r>
          </a:p>
        </p:txBody>
      </p:sp>
      <p:pic>
        <p:nvPicPr>
          <p:cNvPr id="79" name="Image 78">
            <a:extLst>
              <a:ext uri="{FF2B5EF4-FFF2-40B4-BE49-F238E27FC236}">
                <a16:creationId xmlns:a16="http://schemas.microsoft.com/office/drawing/2014/main" id="{2B3DC09E-CDA9-8006-9C8E-3B1F95768B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88712" y="4537777"/>
            <a:ext cx="1372505" cy="94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0" name="ZoneTexte 79">
            <a:extLst>
              <a:ext uri="{FF2B5EF4-FFF2-40B4-BE49-F238E27FC236}">
                <a16:creationId xmlns:a16="http://schemas.microsoft.com/office/drawing/2014/main" id="{9FB0DACE-27C9-1D9B-02EE-58ABAE73554B}"/>
              </a:ext>
            </a:extLst>
          </p:cNvPr>
          <p:cNvSpPr txBox="1"/>
          <p:nvPr/>
        </p:nvSpPr>
        <p:spPr>
          <a:xfrm>
            <a:off x="7464560" y="5562527"/>
            <a:ext cx="1999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Solutions pour flexibilité du temps de travail des agents</a:t>
            </a:r>
          </a:p>
          <a:p>
            <a:pPr algn="ctr"/>
            <a:r>
              <a:rPr lang="fr-FR" sz="1600" dirty="0"/>
              <a:t>Et télétravail</a:t>
            </a:r>
          </a:p>
        </p:txBody>
      </p:sp>
      <p:pic>
        <p:nvPicPr>
          <p:cNvPr id="81" name="Image 80">
            <a:extLst>
              <a:ext uri="{FF2B5EF4-FFF2-40B4-BE49-F238E27FC236}">
                <a16:creationId xmlns:a16="http://schemas.microsoft.com/office/drawing/2014/main" id="{D63328E9-F0F5-6FC8-8377-B841C9BB7A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81731" y="4537777"/>
            <a:ext cx="1468867" cy="850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4" name="Image 8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E86A7B37-8B33-98DE-B64E-8D47B79998B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1" y="5789366"/>
            <a:ext cx="407912" cy="162624"/>
          </a:xfrm>
          <a:prstGeom prst="rect">
            <a:avLst/>
          </a:prstGeom>
        </p:spPr>
      </p:pic>
      <p:pic>
        <p:nvPicPr>
          <p:cNvPr id="85" name="Image 84" descr="Une image contenant dessin&#10;&#10;Description générée automatiquement">
            <a:extLst>
              <a:ext uri="{FF2B5EF4-FFF2-40B4-BE49-F238E27FC236}">
                <a16:creationId xmlns:a16="http://schemas.microsoft.com/office/drawing/2014/main" id="{63F49C51-3E85-2181-828C-17176D1D1E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000" y="5763304"/>
            <a:ext cx="407912" cy="16262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63C989F-9179-9BFD-8E3D-24FB7857A2AF}"/>
              </a:ext>
            </a:extLst>
          </p:cNvPr>
          <p:cNvSpPr/>
          <p:nvPr/>
        </p:nvSpPr>
        <p:spPr>
          <a:xfrm>
            <a:off x="-62239" y="-101181"/>
            <a:ext cx="26196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MB+JR ?</a:t>
            </a:r>
            <a:endParaRPr lang="fr-F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2198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8" grpId="0"/>
      <p:bldP spid="57" grpId="0"/>
      <p:bldP spid="58" grpId="0"/>
      <p:bldP spid="61" grpId="0"/>
      <p:bldP spid="63" grpId="0"/>
      <p:bldP spid="67" grpId="0"/>
      <p:bldP spid="76" grpId="0"/>
      <p:bldP spid="78" grpId="0"/>
      <p:bldP spid="8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>
            <a:extLst>
              <a:ext uri="{FF2B5EF4-FFF2-40B4-BE49-F238E27FC236}">
                <a16:creationId xmlns:a16="http://schemas.microsoft.com/office/drawing/2014/main" id="{E2540988-7344-844D-A192-731AAAF3B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0489"/>
            <a:ext cx="12192000" cy="1253383"/>
          </a:xfrm>
          <a:prstGeom prst="rect">
            <a:avLst/>
          </a:prstGeom>
        </p:spPr>
      </p:pic>
      <p:pic>
        <p:nvPicPr>
          <p:cNvPr id="53" name="Picture 3">
            <a:extLst>
              <a:ext uri="{FF2B5EF4-FFF2-40B4-BE49-F238E27FC236}">
                <a16:creationId xmlns:a16="http://schemas.microsoft.com/office/drawing/2014/main" id="{ECEAB020-4475-5048-239A-358FDD9A4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706" y="-78044"/>
            <a:ext cx="1230621" cy="92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616F9C04-AFC2-EE21-A313-BBB3B9F4F3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5338" y="5470243"/>
            <a:ext cx="2508935" cy="1169482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7059A3E6-DCEF-096C-12D2-FAC306B789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5204" y="4334129"/>
            <a:ext cx="1256842" cy="1169482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8618DAA8-380F-24D0-F039-CE0465D955CE}"/>
              </a:ext>
            </a:extLst>
          </p:cNvPr>
          <p:cNvSpPr/>
          <p:nvPr/>
        </p:nvSpPr>
        <p:spPr>
          <a:xfrm>
            <a:off x="10967755" y="5398043"/>
            <a:ext cx="1084653" cy="432000"/>
          </a:xfrm>
          <a:prstGeom prst="rect">
            <a:avLst/>
          </a:prstGeom>
          <a:solidFill>
            <a:srgbClr val="002060"/>
          </a:solidFill>
          <a:ln w="28575">
            <a:solidFill>
              <a:schemeClr val="bg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DEMO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5A697DCA-3503-E588-E01C-FEB1BA7FA81B}"/>
              </a:ext>
            </a:extLst>
          </p:cNvPr>
          <p:cNvSpPr txBox="1"/>
          <p:nvPr/>
        </p:nvSpPr>
        <p:spPr>
          <a:xfrm>
            <a:off x="215564" y="1110634"/>
            <a:ext cx="47563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84272"/>
              </a:buClr>
            </a:pPr>
            <a:r>
              <a:rPr lang="fr-FR" sz="1400" b="1" dirty="0">
                <a:solidFill>
                  <a:srgbClr val="2842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mise en vigueur de l’article 106 de la loi NOTRE oblige toutes les collectivités de plus de 3500 habitants à l’ouverture des données publiques :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C79F882C-1F53-FC32-6108-F45763C6A165}"/>
              </a:ext>
            </a:extLst>
          </p:cNvPr>
          <p:cNvSpPr txBox="1"/>
          <p:nvPr/>
        </p:nvSpPr>
        <p:spPr>
          <a:xfrm>
            <a:off x="6281164" y="1027957"/>
            <a:ext cx="6096000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284272"/>
              </a:buClr>
              <a:buFont typeface="Wingdings" panose="05000000000000000000" pitchFamily="2" charset="2"/>
              <a:buChar char="Ø"/>
            </a:pPr>
            <a:r>
              <a:rPr lang="fr-FR" sz="1400" b="1" dirty="0">
                <a:solidFill>
                  <a:srgbClr val="2842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Jeux de données - 4 sources de données possibles: </a:t>
            </a:r>
          </a:p>
          <a:p>
            <a:pPr marL="638165" lvl="2" indent="-380990" defTabSz="914400">
              <a:buClr>
                <a:srgbClr val="284272"/>
              </a:buClr>
              <a:buFont typeface="Arial" panose="020B0604020202020204" pitchFamily="34" charset="0"/>
              <a:buChar char="›"/>
            </a:pPr>
            <a:r>
              <a:rPr lang="fr-FR" sz="1175" dirty="0">
                <a:latin typeface="Arial" panose="020B0604020202020204" pitchFamily="34" charset="0"/>
                <a:cs typeface="Arial" panose="020B0604020202020204" pitchFamily="34" charset="0"/>
              </a:rPr>
              <a:t>plateforme nationales ou privées  : </a:t>
            </a: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ex culture / évènement par année</a:t>
            </a:r>
            <a:r>
              <a:rPr lang="fr-FR" sz="1175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638165" lvl="2" indent="-380990" defTabSz="914400">
              <a:buClr>
                <a:srgbClr val="284272"/>
              </a:buClr>
              <a:buFont typeface="Arial" panose="020B0604020202020204" pitchFamily="34" charset="0"/>
              <a:buChar char="›"/>
            </a:pPr>
            <a:r>
              <a:rPr lang="fr-FR" sz="1175" dirty="0">
                <a:latin typeface="Arial" panose="020B0604020202020204" pitchFamily="34" charset="0"/>
                <a:cs typeface="Arial" panose="020B0604020202020204" pitchFamily="34" charset="0"/>
              </a:rPr>
              <a:t>SI des villes: 		     </a:t>
            </a: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ex : liste des subventions annuelles</a:t>
            </a:r>
            <a:endParaRPr lang="fr-FR" sz="117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8165" lvl="2" indent="-380990" defTabSz="914400">
              <a:buClr>
                <a:srgbClr val="284272"/>
              </a:buClr>
              <a:buFont typeface="Arial" panose="020B0604020202020204" pitchFamily="34" charset="0"/>
              <a:buChar char="›"/>
            </a:pPr>
            <a:r>
              <a:rPr lang="fr-FR" sz="1175" dirty="0">
                <a:latin typeface="Arial" panose="020B0604020202020204" pitchFamily="34" charset="0"/>
                <a:cs typeface="Arial" panose="020B0604020202020204" pitchFamily="34" charset="0"/>
              </a:rPr>
              <a:t>SIG : 	: 	     </a:t>
            </a: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ex pistes </a:t>
            </a:r>
            <a:r>
              <a:rPr lang="fr-FR" sz="1050" dirty="0" err="1">
                <a:latin typeface="Arial" panose="020B0604020202020204" pitchFamily="34" charset="0"/>
                <a:cs typeface="Arial" panose="020B0604020202020204" pitchFamily="34" charset="0"/>
              </a:rPr>
              <a:t>cyclabes</a:t>
            </a:r>
            <a:endParaRPr lang="fr-FR" sz="117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8165" lvl="2" indent="-380990" defTabSz="914400">
              <a:buClr>
                <a:srgbClr val="284272"/>
              </a:buClr>
              <a:buFont typeface="Arial" panose="020B0604020202020204" pitchFamily="34" charset="0"/>
              <a:buChar char="›"/>
            </a:pPr>
            <a:r>
              <a:rPr lang="fr-FR" sz="1175" dirty="0">
                <a:latin typeface="Arial" panose="020B0604020202020204" pitchFamily="34" charset="0"/>
                <a:cs typeface="Arial" panose="020B0604020202020204" pitchFamily="34" charset="0"/>
              </a:rPr>
              <a:t>Capteurs et Hyperviseur	     </a:t>
            </a:r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ex : qualité de l’air </a:t>
            </a:r>
            <a:endParaRPr lang="fr-FR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867D8C-DAC1-2A29-FCFB-CCBB08829E40}"/>
              </a:ext>
            </a:extLst>
          </p:cNvPr>
          <p:cNvSpPr/>
          <p:nvPr/>
        </p:nvSpPr>
        <p:spPr>
          <a:xfrm>
            <a:off x="139303" y="-266471"/>
            <a:ext cx="25474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MB+JF ?</a:t>
            </a:r>
            <a:endParaRPr lang="fr-F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3" name="Espace réservé du contenu 7">
            <a:extLst>
              <a:ext uri="{FF2B5EF4-FFF2-40B4-BE49-F238E27FC236}">
                <a16:creationId xmlns:a16="http://schemas.microsoft.com/office/drawing/2014/main" id="{8727A7F7-8413-9769-F535-68113A823F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203" y="2164071"/>
            <a:ext cx="8908248" cy="4534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8065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>
            <a:extLst>
              <a:ext uri="{FF2B5EF4-FFF2-40B4-BE49-F238E27FC236}">
                <a16:creationId xmlns:a16="http://schemas.microsoft.com/office/drawing/2014/main" id="{E2540988-7344-844D-A192-731AAAF3B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0489"/>
            <a:ext cx="12192000" cy="1253383"/>
          </a:xfrm>
          <a:prstGeom prst="rect">
            <a:avLst/>
          </a:prstGeom>
        </p:spPr>
      </p:pic>
      <p:grpSp>
        <p:nvGrpSpPr>
          <p:cNvPr id="42" name="Groupe 41">
            <a:extLst>
              <a:ext uri="{FF2B5EF4-FFF2-40B4-BE49-F238E27FC236}">
                <a16:creationId xmlns:a16="http://schemas.microsoft.com/office/drawing/2014/main" id="{BB4F2FD9-F0BD-8E91-EEBD-F3C16F95EDE8}"/>
              </a:ext>
            </a:extLst>
          </p:cNvPr>
          <p:cNvGrpSpPr/>
          <p:nvPr/>
        </p:nvGrpSpPr>
        <p:grpSpPr>
          <a:xfrm>
            <a:off x="4595376" y="2200129"/>
            <a:ext cx="1407632" cy="1474780"/>
            <a:chOff x="2313824" y="1888799"/>
            <a:chExt cx="1912886" cy="2151855"/>
          </a:xfrm>
        </p:grpSpPr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4E1C32B1-49F0-35D0-682D-25D3327C4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18556" y="1888799"/>
              <a:ext cx="1303423" cy="1303423"/>
            </a:xfrm>
            <a:prstGeom prst="rect">
              <a:avLst/>
            </a:prstGeom>
          </p:spPr>
        </p:pic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1AD98D7E-E75E-CDD8-4996-7A3723A12AC7}"/>
                </a:ext>
              </a:extLst>
            </p:cNvPr>
            <p:cNvSpPr txBox="1"/>
            <p:nvPr/>
          </p:nvSpPr>
          <p:spPr>
            <a:xfrm>
              <a:off x="2313824" y="3187407"/>
              <a:ext cx="1912886" cy="85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/>
                <a:t>Les îlots de chaleur</a:t>
              </a:r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FAF9300C-6E27-C892-2255-727D0FE26F31}"/>
              </a:ext>
            </a:extLst>
          </p:cNvPr>
          <p:cNvGrpSpPr/>
          <p:nvPr/>
        </p:nvGrpSpPr>
        <p:grpSpPr>
          <a:xfrm>
            <a:off x="1642318" y="2306100"/>
            <a:ext cx="1267698" cy="1216840"/>
            <a:chOff x="8859828" y="2276872"/>
            <a:chExt cx="1580897" cy="1600771"/>
          </a:xfrm>
        </p:grpSpPr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BA5E687F-E05A-0E16-CF8E-D02BEAC3DBC3}"/>
                </a:ext>
              </a:extLst>
            </p:cNvPr>
            <p:cNvSpPr txBox="1"/>
            <p:nvPr/>
          </p:nvSpPr>
          <p:spPr>
            <a:xfrm>
              <a:off x="8859828" y="3108363"/>
              <a:ext cx="1580897" cy="769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/>
                <a:t>Les flux de </a:t>
              </a:r>
            </a:p>
            <a:p>
              <a:pPr algn="ctr"/>
              <a:r>
                <a:rPr lang="fr-FR" sz="1600" dirty="0"/>
                <a:t>piétons</a:t>
              </a:r>
            </a:p>
          </p:txBody>
        </p:sp>
        <p:grpSp>
          <p:nvGrpSpPr>
            <p:cNvPr id="47" name="Grouper 16">
              <a:extLst>
                <a:ext uri="{FF2B5EF4-FFF2-40B4-BE49-F238E27FC236}">
                  <a16:creationId xmlns:a16="http://schemas.microsoft.com/office/drawing/2014/main" id="{76F35016-5987-7231-2460-30CD08D908E3}"/>
                </a:ext>
              </a:extLst>
            </p:cNvPr>
            <p:cNvGrpSpPr/>
            <p:nvPr/>
          </p:nvGrpSpPr>
          <p:grpSpPr>
            <a:xfrm>
              <a:off x="9012916" y="2276872"/>
              <a:ext cx="1172180" cy="674189"/>
              <a:chOff x="10074018" y="2512468"/>
              <a:chExt cx="1418338" cy="897346"/>
            </a:xfrm>
          </p:grpSpPr>
          <p:pic>
            <p:nvPicPr>
              <p:cNvPr id="48" name="Image 47">
                <a:extLst>
                  <a:ext uri="{FF2B5EF4-FFF2-40B4-BE49-F238E27FC236}">
                    <a16:creationId xmlns:a16="http://schemas.microsoft.com/office/drawing/2014/main" id="{F6FC35F6-ABE2-9374-A1B2-157117AD66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074018" y="2519559"/>
                <a:ext cx="890255" cy="890255"/>
              </a:xfrm>
              <a:prstGeom prst="rect">
                <a:avLst/>
              </a:prstGeom>
            </p:spPr>
          </p:pic>
          <p:pic>
            <p:nvPicPr>
              <p:cNvPr id="49" name="Image 48">
                <a:extLst>
                  <a:ext uri="{FF2B5EF4-FFF2-40B4-BE49-F238E27FC236}">
                    <a16:creationId xmlns:a16="http://schemas.microsoft.com/office/drawing/2014/main" id="{ED5BD1CA-E696-C63B-2252-EDC0114B45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22113" y="2519558"/>
                <a:ext cx="890255" cy="890255"/>
              </a:xfrm>
              <a:prstGeom prst="rect">
                <a:avLst/>
              </a:prstGeom>
            </p:spPr>
          </p:pic>
          <p:pic>
            <p:nvPicPr>
              <p:cNvPr id="50" name="Image 49">
                <a:extLst>
                  <a:ext uri="{FF2B5EF4-FFF2-40B4-BE49-F238E27FC236}">
                    <a16:creationId xmlns:a16="http://schemas.microsoft.com/office/drawing/2014/main" id="{730EEA43-D1AC-C856-3FF7-DB99529E91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02102" y="2512468"/>
                <a:ext cx="890254" cy="890254"/>
              </a:xfrm>
              <a:prstGeom prst="rect">
                <a:avLst/>
              </a:prstGeom>
            </p:spPr>
          </p:pic>
        </p:grp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4F2C829F-3EDD-1115-D340-20A4760182D7}"/>
              </a:ext>
            </a:extLst>
          </p:cNvPr>
          <p:cNvGrpSpPr/>
          <p:nvPr/>
        </p:nvGrpSpPr>
        <p:grpSpPr>
          <a:xfrm>
            <a:off x="3107870" y="2254370"/>
            <a:ext cx="1249031" cy="1441966"/>
            <a:chOff x="535792" y="1888799"/>
            <a:chExt cx="1798451" cy="2169603"/>
          </a:xfrm>
        </p:grpSpPr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A06FC4F4-304F-0E2F-1D0A-8FF5F75FCA18}"/>
                </a:ext>
              </a:extLst>
            </p:cNvPr>
            <p:cNvSpPr txBox="1"/>
            <p:nvPr/>
          </p:nvSpPr>
          <p:spPr>
            <a:xfrm>
              <a:off x="535792" y="3178541"/>
              <a:ext cx="1798451" cy="879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/>
                <a:t>La qualité de l’air</a:t>
              </a:r>
            </a:p>
          </p:txBody>
        </p:sp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F08545C1-0218-535F-14A2-391CFD519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089" y="1888799"/>
              <a:ext cx="1303425" cy="1303423"/>
            </a:xfrm>
            <a:prstGeom prst="rect">
              <a:avLst/>
            </a:prstGeom>
          </p:spPr>
        </p:pic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B6DDEF21-64CD-DB1D-9519-35259CC23D9F}"/>
              </a:ext>
            </a:extLst>
          </p:cNvPr>
          <p:cNvGrpSpPr/>
          <p:nvPr/>
        </p:nvGrpSpPr>
        <p:grpSpPr>
          <a:xfrm>
            <a:off x="6101432" y="2237336"/>
            <a:ext cx="1352625" cy="1186436"/>
            <a:chOff x="4585664" y="1973640"/>
            <a:chExt cx="1912886" cy="1698418"/>
          </a:xfrm>
        </p:grpSpPr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C7A6E107-9D3E-410A-FB62-42F17EB98CD1}"/>
                </a:ext>
              </a:extLst>
            </p:cNvPr>
            <p:cNvSpPr txBox="1"/>
            <p:nvPr/>
          </p:nvSpPr>
          <p:spPr>
            <a:xfrm>
              <a:off x="4585664" y="3187408"/>
              <a:ext cx="1912886" cy="484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/>
                <a:t>Le bruit</a:t>
              </a:r>
            </a:p>
          </p:txBody>
        </p:sp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2011DB94-315A-CB27-11FF-7C82F21793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20637" y="1973640"/>
              <a:ext cx="1042940" cy="1133740"/>
            </a:xfrm>
            <a:prstGeom prst="rect">
              <a:avLst/>
            </a:prstGeom>
          </p:spPr>
        </p:pic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40BAC304-E375-FC08-45BC-2B630AA0173D}"/>
              </a:ext>
            </a:extLst>
          </p:cNvPr>
          <p:cNvGrpSpPr/>
          <p:nvPr/>
        </p:nvGrpSpPr>
        <p:grpSpPr>
          <a:xfrm>
            <a:off x="7767034" y="2195027"/>
            <a:ext cx="1269403" cy="1363341"/>
            <a:chOff x="8708644" y="1906164"/>
            <a:chExt cx="1912886" cy="2149904"/>
          </a:xfrm>
        </p:grpSpPr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5F376A8E-B1B9-50F2-1592-628C72377175}"/>
                </a:ext>
              </a:extLst>
            </p:cNvPr>
            <p:cNvSpPr txBox="1"/>
            <p:nvPr/>
          </p:nvSpPr>
          <p:spPr>
            <a:xfrm>
              <a:off x="8708644" y="3133914"/>
              <a:ext cx="1912886" cy="922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/>
                <a:t>L’éclairage intelligent</a:t>
              </a:r>
            </a:p>
          </p:txBody>
        </p:sp>
        <p:grpSp>
          <p:nvGrpSpPr>
            <p:cNvPr id="65" name="Grouper 23">
              <a:extLst>
                <a:ext uri="{FF2B5EF4-FFF2-40B4-BE49-F238E27FC236}">
                  <a16:creationId xmlns:a16="http://schemas.microsoft.com/office/drawing/2014/main" id="{D71F7C8F-D2EE-725A-82BD-B8CE8268335C}"/>
                </a:ext>
              </a:extLst>
            </p:cNvPr>
            <p:cNvGrpSpPr/>
            <p:nvPr/>
          </p:nvGrpSpPr>
          <p:grpSpPr>
            <a:xfrm>
              <a:off x="8980221" y="1906164"/>
              <a:ext cx="1369732" cy="1259063"/>
              <a:chOff x="9975665" y="571888"/>
              <a:chExt cx="1051181" cy="1040548"/>
            </a:xfrm>
          </p:grpSpPr>
          <p:pic>
            <p:nvPicPr>
              <p:cNvPr id="66" name="Image 65">
                <a:extLst>
                  <a:ext uri="{FF2B5EF4-FFF2-40B4-BE49-F238E27FC236}">
                    <a16:creationId xmlns:a16="http://schemas.microsoft.com/office/drawing/2014/main" id="{B87C9325-82F7-2A90-2989-234F9BDA9B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975665" y="571888"/>
                <a:ext cx="735748" cy="735748"/>
              </a:xfrm>
              <a:prstGeom prst="rect">
                <a:avLst/>
              </a:prstGeom>
            </p:spPr>
          </p:pic>
          <p:pic>
            <p:nvPicPr>
              <p:cNvPr id="67" name="Image 66">
                <a:extLst>
                  <a:ext uri="{FF2B5EF4-FFF2-40B4-BE49-F238E27FC236}">
                    <a16:creationId xmlns:a16="http://schemas.microsoft.com/office/drawing/2014/main" id="{D357BA05-32D4-003A-75DB-DB4E40C57C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17432" y="724288"/>
                <a:ext cx="735748" cy="735748"/>
              </a:xfrm>
              <a:prstGeom prst="rect">
                <a:avLst/>
              </a:prstGeom>
            </p:spPr>
          </p:pic>
          <p:pic>
            <p:nvPicPr>
              <p:cNvPr id="68" name="Image 67">
                <a:extLst>
                  <a:ext uri="{FF2B5EF4-FFF2-40B4-BE49-F238E27FC236}">
                    <a16:creationId xmlns:a16="http://schemas.microsoft.com/office/drawing/2014/main" id="{83C731FB-7344-CE9A-41ED-3BA4E7989D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291098" y="876688"/>
                <a:ext cx="735748" cy="735748"/>
              </a:xfrm>
              <a:prstGeom prst="rect">
                <a:avLst/>
              </a:prstGeom>
            </p:spPr>
          </p:pic>
        </p:grpSp>
      </p:grp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51E6F319-CA32-CA1A-9D23-79E542E203A9}"/>
              </a:ext>
            </a:extLst>
          </p:cNvPr>
          <p:cNvGrpSpPr/>
          <p:nvPr/>
        </p:nvGrpSpPr>
        <p:grpSpPr>
          <a:xfrm>
            <a:off x="243588" y="2195027"/>
            <a:ext cx="1211710" cy="1611373"/>
            <a:chOff x="10244506" y="1883984"/>
            <a:chExt cx="1912886" cy="2580940"/>
          </a:xfrm>
        </p:grpSpPr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F0E3D073-BF85-5E5C-4CDA-175EDFC16875}"/>
                </a:ext>
              </a:extLst>
            </p:cNvPr>
            <p:cNvSpPr txBox="1"/>
            <p:nvPr/>
          </p:nvSpPr>
          <p:spPr>
            <a:xfrm>
              <a:off x="10244506" y="3133914"/>
              <a:ext cx="1912886" cy="1331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/>
                <a:t>Les corbeilles connectées</a:t>
              </a:r>
            </a:p>
          </p:txBody>
        </p:sp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0C9471CF-33D4-556E-A537-6C1255461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08332" y="1883984"/>
              <a:ext cx="1303423" cy="1303423"/>
            </a:xfrm>
            <a:prstGeom prst="rect">
              <a:avLst/>
            </a:prstGeom>
          </p:spPr>
        </p:pic>
      </p:grpSp>
      <p:sp>
        <p:nvSpPr>
          <p:cNvPr id="74" name="ZoneTexte 73">
            <a:extLst>
              <a:ext uri="{FF2B5EF4-FFF2-40B4-BE49-F238E27FC236}">
                <a16:creationId xmlns:a16="http://schemas.microsoft.com/office/drawing/2014/main" id="{0F1740B7-B041-5608-83D3-4C715B23D4A3}"/>
              </a:ext>
            </a:extLst>
          </p:cNvPr>
          <p:cNvSpPr txBox="1"/>
          <p:nvPr/>
        </p:nvSpPr>
        <p:spPr>
          <a:xfrm>
            <a:off x="144433" y="1709753"/>
            <a:ext cx="1554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4472C4"/>
                </a:solidFill>
              </a:rPr>
              <a:t>60</a:t>
            </a:r>
            <a:endParaRPr lang="fr-FR" sz="1200" b="1" dirty="0">
              <a:solidFill>
                <a:srgbClr val="4472C4"/>
              </a:solidFill>
            </a:endParaRP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E9A42723-36A0-AE17-5017-C584AD59266C}"/>
              </a:ext>
            </a:extLst>
          </p:cNvPr>
          <p:cNvSpPr txBox="1"/>
          <p:nvPr/>
        </p:nvSpPr>
        <p:spPr>
          <a:xfrm>
            <a:off x="2013192" y="1709992"/>
            <a:ext cx="738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4472C4"/>
                </a:solidFill>
              </a:rPr>
              <a:t>18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9D0D03B8-A1B1-A811-DBB9-87312B2A9DBF}"/>
              </a:ext>
            </a:extLst>
          </p:cNvPr>
          <p:cNvSpPr txBox="1"/>
          <p:nvPr/>
        </p:nvSpPr>
        <p:spPr>
          <a:xfrm>
            <a:off x="3237327" y="1705893"/>
            <a:ext cx="1227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4472C4"/>
                </a:solidFill>
              </a:rPr>
              <a:t>3 stations</a:t>
            </a:r>
            <a:br>
              <a:rPr lang="fr-FR" sz="1600" b="1" dirty="0">
                <a:solidFill>
                  <a:srgbClr val="4472C4"/>
                </a:solidFill>
              </a:rPr>
            </a:br>
            <a:endParaRPr lang="fr-FR" sz="1200" b="1" dirty="0">
              <a:solidFill>
                <a:srgbClr val="4472C4"/>
              </a:solidFill>
            </a:endParaRP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29D9015E-45B4-C637-22C4-85A845717B25}"/>
              </a:ext>
            </a:extLst>
          </p:cNvPr>
          <p:cNvSpPr txBox="1"/>
          <p:nvPr/>
        </p:nvSpPr>
        <p:spPr>
          <a:xfrm>
            <a:off x="6165568" y="1441506"/>
            <a:ext cx="1318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fr-FR" sz="1600" b="1" dirty="0">
                <a:solidFill>
                  <a:srgbClr val="0A0FE8"/>
                </a:solidFill>
              </a:rPr>
            </a:br>
            <a:r>
              <a:rPr lang="fr-FR" sz="1600" b="1" dirty="0">
                <a:solidFill>
                  <a:srgbClr val="4472C4"/>
                </a:solidFill>
              </a:rPr>
              <a:t>12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2BD6A1B6-461B-8E8A-2768-7AC6637AB9A6}"/>
              </a:ext>
            </a:extLst>
          </p:cNvPr>
          <p:cNvSpPr txBox="1"/>
          <p:nvPr/>
        </p:nvSpPr>
        <p:spPr>
          <a:xfrm>
            <a:off x="7646304" y="1643905"/>
            <a:ext cx="1395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4472C4"/>
                </a:solidFill>
              </a:rPr>
              <a:t>600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5A4B224-72BA-6606-87F0-508FF9268347}"/>
              </a:ext>
            </a:extLst>
          </p:cNvPr>
          <p:cNvSpPr/>
          <p:nvPr/>
        </p:nvSpPr>
        <p:spPr>
          <a:xfrm>
            <a:off x="5119632" y="1673609"/>
            <a:ext cx="3674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4472C4"/>
                </a:solidFill>
              </a:rPr>
              <a:t>60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F6DC42C0-A317-0F3A-3972-30137FA51315}"/>
              </a:ext>
            </a:extLst>
          </p:cNvPr>
          <p:cNvSpPr txBox="1"/>
          <p:nvPr/>
        </p:nvSpPr>
        <p:spPr>
          <a:xfrm>
            <a:off x="9264018" y="1647276"/>
            <a:ext cx="1395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4472C4"/>
                </a:solidFill>
              </a:rPr>
              <a:t>250</a:t>
            </a: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3F3DC35A-5219-D79E-98A0-734354D4567F}"/>
              </a:ext>
            </a:extLst>
          </p:cNvPr>
          <p:cNvSpPr txBox="1"/>
          <p:nvPr/>
        </p:nvSpPr>
        <p:spPr>
          <a:xfrm>
            <a:off x="9190453" y="3029314"/>
            <a:ext cx="1580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Wifi Public</a:t>
            </a:r>
            <a:br>
              <a:rPr lang="fr-FR" sz="1600" dirty="0"/>
            </a:br>
            <a:endParaRPr lang="fr-FR" sz="1600" dirty="0"/>
          </a:p>
        </p:txBody>
      </p:sp>
      <p:pic>
        <p:nvPicPr>
          <p:cNvPr id="83" name="Picture 2">
            <a:extLst>
              <a:ext uri="{FF2B5EF4-FFF2-40B4-BE49-F238E27FC236}">
                <a16:creationId xmlns:a16="http://schemas.microsoft.com/office/drawing/2014/main" id="{4E1FCDF5-71A1-5B19-6282-A4FA178C9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359" y="2215808"/>
            <a:ext cx="511804" cy="70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Titre 1">
            <a:extLst>
              <a:ext uri="{FF2B5EF4-FFF2-40B4-BE49-F238E27FC236}">
                <a16:creationId xmlns:a16="http://schemas.microsoft.com/office/drawing/2014/main" id="{C7A5DBB3-F76F-3E3D-BD79-D3A111084DEC}"/>
              </a:ext>
            </a:extLst>
          </p:cNvPr>
          <p:cNvSpPr txBox="1">
            <a:spLocks/>
          </p:cNvSpPr>
          <p:nvPr/>
        </p:nvSpPr>
        <p:spPr>
          <a:xfrm>
            <a:off x="520425" y="985611"/>
            <a:ext cx="10516684" cy="7043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400" b="1" dirty="0">
                <a:solidFill>
                  <a:srgbClr val="C00000"/>
                </a:solidFill>
                <a:latin typeface="+mn-lt"/>
              </a:rPr>
              <a:t>2016 à 2021 : </a:t>
            </a:r>
            <a:r>
              <a:rPr lang="fr-FR" sz="2400" b="1" dirty="0">
                <a:solidFill>
                  <a:srgbClr val="C00000"/>
                </a:solidFill>
              </a:rPr>
              <a:t>+ 1 000 Capteurs installés dans la Ville</a:t>
            </a:r>
            <a:br>
              <a:rPr lang="fr-FR" sz="2400" b="1" dirty="0">
                <a:solidFill>
                  <a:srgbClr val="0954F0"/>
                </a:solidFill>
              </a:rPr>
            </a:br>
            <a:endParaRPr lang="fr-FR" sz="2400" b="1" dirty="0">
              <a:solidFill>
                <a:srgbClr val="0954F0"/>
              </a:solidFill>
            </a:endParaRPr>
          </a:p>
        </p:txBody>
      </p:sp>
      <p:pic>
        <p:nvPicPr>
          <p:cNvPr id="86" name="Image 20">
            <a:hlinkClick r:id="rId11" action="ppaction://hlinkfile"/>
            <a:extLst>
              <a:ext uri="{FF2B5EF4-FFF2-40B4-BE49-F238E27FC236}">
                <a16:creationId xmlns:a16="http://schemas.microsoft.com/office/drawing/2014/main" id="{9CFDBCD7-D3D7-0809-F0DD-45A8444AA80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192" y="-25188"/>
            <a:ext cx="1263376" cy="686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" name="Titre 1">
            <a:extLst>
              <a:ext uri="{FF2B5EF4-FFF2-40B4-BE49-F238E27FC236}">
                <a16:creationId xmlns:a16="http://schemas.microsoft.com/office/drawing/2014/main" id="{67A5319D-9274-BFF8-FD40-09F790F554FB}"/>
              </a:ext>
            </a:extLst>
          </p:cNvPr>
          <p:cNvSpPr txBox="1">
            <a:spLocks/>
          </p:cNvSpPr>
          <p:nvPr/>
        </p:nvSpPr>
        <p:spPr>
          <a:xfrm>
            <a:off x="417226" y="4116118"/>
            <a:ext cx="10516684" cy="7043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400" b="1" dirty="0">
                <a:solidFill>
                  <a:srgbClr val="C00000"/>
                </a:solidFill>
                <a:latin typeface="+mn-lt"/>
              </a:rPr>
              <a:t>2022 : </a:t>
            </a:r>
            <a:r>
              <a:rPr lang="fr-FR" sz="2400" b="1" dirty="0">
                <a:solidFill>
                  <a:srgbClr val="C00000"/>
                </a:solidFill>
              </a:rPr>
              <a:t>De nouveaux cas d’usage</a:t>
            </a:r>
            <a:endParaRPr lang="fr-FR" sz="2400" b="1" dirty="0">
              <a:solidFill>
                <a:srgbClr val="0954F0"/>
              </a:solidFill>
            </a:endParaRPr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3F1B7350-3524-91BB-8BB1-47E08DFC41CA}"/>
              </a:ext>
            </a:extLst>
          </p:cNvPr>
          <p:cNvSpPr txBox="1"/>
          <p:nvPr/>
        </p:nvSpPr>
        <p:spPr>
          <a:xfrm>
            <a:off x="1114835" y="5915389"/>
            <a:ext cx="1195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Smart Parking</a:t>
            </a:r>
          </a:p>
          <a:p>
            <a:pPr algn="ctr"/>
            <a:r>
              <a:rPr lang="fr-FR" sz="1400" dirty="0"/>
              <a:t>Places PMR</a:t>
            </a:r>
          </a:p>
          <a:p>
            <a:pPr algn="ctr"/>
            <a:r>
              <a:rPr lang="fr-FR" sz="1400" dirty="0"/>
              <a:t>Flux circulation </a:t>
            </a: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4E1851B7-D2D0-2005-D70C-967F73B1AC96}"/>
              </a:ext>
            </a:extLst>
          </p:cNvPr>
          <p:cNvSpPr txBox="1"/>
          <p:nvPr/>
        </p:nvSpPr>
        <p:spPr>
          <a:xfrm>
            <a:off x="8937722" y="5891991"/>
            <a:ext cx="1150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Santé </a:t>
            </a:r>
          </a:p>
          <a:p>
            <a:pPr algn="ctr"/>
            <a:r>
              <a:rPr lang="fr-FR" sz="1400" dirty="0"/>
              <a:t>publique</a:t>
            </a: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447BD699-521F-743B-0BB1-191B61F2E529}"/>
              </a:ext>
            </a:extLst>
          </p:cNvPr>
          <p:cNvSpPr txBox="1"/>
          <p:nvPr/>
        </p:nvSpPr>
        <p:spPr>
          <a:xfrm>
            <a:off x="3091278" y="5915389"/>
            <a:ext cx="2483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Optimisation </a:t>
            </a:r>
          </a:p>
          <a:p>
            <a:pPr algn="ctr"/>
            <a:r>
              <a:rPr lang="fr-FR" sz="1400" dirty="0"/>
              <a:t>consommation bâtiments</a:t>
            </a:r>
          </a:p>
        </p:txBody>
      </p:sp>
      <p:pic>
        <p:nvPicPr>
          <p:cNvPr id="99" name="Image 98">
            <a:extLst>
              <a:ext uri="{FF2B5EF4-FFF2-40B4-BE49-F238E27FC236}">
                <a16:creationId xmlns:a16="http://schemas.microsoft.com/office/drawing/2014/main" id="{5EA80E19-6A2A-7BCB-90C1-6A97CE7DF9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06750" y="4770259"/>
            <a:ext cx="705164" cy="981259"/>
          </a:xfrm>
          <a:prstGeom prst="rect">
            <a:avLst/>
          </a:prstGeom>
        </p:spPr>
      </p:pic>
      <p:pic>
        <p:nvPicPr>
          <p:cNvPr id="100" name="Image 99">
            <a:extLst>
              <a:ext uri="{FF2B5EF4-FFF2-40B4-BE49-F238E27FC236}">
                <a16:creationId xmlns:a16="http://schemas.microsoft.com/office/drawing/2014/main" id="{6A1C2934-A0A5-2909-AFEE-F55EB848AD6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03003" y="5030885"/>
            <a:ext cx="1133324" cy="731436"/>
          </a:xfrm>
          <a:prstGeom prst="rect">
            <a:avLst/>
          </a:prstGeom>
        </p:spPr>
      </p:pic>
      <p:pic>
        <p:nvPicPr>
          <p:cNvPr id="101" name="Image 100">
            <a:extLst>
              <a:ext uri="{FF2B5EF4-FFF2-40B4-BE49-F238E27FC236}">
                <a16:creationId xmlns:a16="http://schemas.microsoft.com/office/drawing/2014/main" id="{B8815572-636B-1FD4-9E94-760E1E56188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88780" y="4848156"/>
            <a:ext cx="1688695" cy="816754"/>
          </a:xfrm>
          <a:prstGeom prst="rect">
            <a:avLst/>
          </a:prstGeom>
        </p:spPr>
      </p:pic>
      <p:sp>
        <p:nvSpPr>
          <p:cNvPr id="102" name="ZoneTexte 101">
            <a:extLst>
              <a:ext uri="{FF2B5EF4-FFF2-40B4-BE49-F238E27FC236}">
                <a16:creationId xmlns:a16="http://schemas.microsoft.com/office/drawing/2014/main" id="{FFEE0E1C-FAD5-7979-D43B-D5354684F0FE}"/>
              </a:ext>
            </a:extLst>
          </p:cNvPr>
          <p:cNvSpPr txBox="1"/>
          <p:nvPr/>
        </p:nvSpPr>
        <p:spPr>
          <a:xfrm>
            <a:off x="5736314" y="5891990"/>
            <a:ext cx="2483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Traçabilité des </a:t>
            </a:r>
          </a:p>
          <a:p>
            <a:pPr algn="ctr"/>
            <a:r>
              <a:rPr lang="fr-FR" sz="1400" dirty="0"/>
              <a:t>usages de matériel</a:t>
            </a:r>
          </a:p>
        </p:txBody>
      </p:sp>
      <p:pic>
        <p:nvPicPr>
          <p:cNvPr id="103" name="Image 102">
            <a:extLst>
              <a:ext uri="{FF2B5EF4-FFF2-40B4-BE49-F238E27FC236}">
                <a16:creationId xmlns:a16="http://schemas.microsoft.com/office/drawing/2014/main" id="{ACD40855-87A8-5071-7795-66F4BAD31D6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90300" y="4862059"/>
            <a:ext cx="1102422" cy="873416"/>
          </a:xfrm>
          <a:prstGeom prst="rect">
            <a:avLst/>
          </a:prstGeom>
        </p:spPr>
      </p:pic>
      <p:sp>
        <p:nvSpPr>
          <p:cNvPr id="104" name="ZoneTexte 103">
            <a:extLst>
              <a:ext uri="{FF2B5EF4-FFF2-40B4-BE49-F238E27FC236}">
                <a16:creationId xmlns:a16="http://schemas.microsoft.com/office/drawing/2014/main" id="{DB9D408C-8394-F4ED-78C4-85C638FB5014}"/>
              </a:ext>
            </a:extLst>
          </p:cNvPr>
          <p:cNvSpPr txBox="1"/>
          <p:nvPr/>
        </p:nvSpPr>
        <p:spPr>
          <a:xfrm>
            <a:off x="10448543" y="3074286"/>
            <a:ext cx="1580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L’arrosage</a:t>
            </a:r>
            <a:br>
              <a:rPr lang="fr-FR" sz="1600" dirty="0"/>
            </a:br>
            <a:r>
              <a:rPr lang="fr-FR" sz="1600" dirty="0"/>
              <a:t>intelligent</a:t>
            </a:r>
          </a:p>
        </p:txBody>
      </p:sp>
      <p:pic>
        <p:nvPicPr>
          <p:cNvPr id="105" name="Picture 2">
            <a:extLst>
              <a:ext uri="{FF2B5EF4-FFF2-40B4-BE49-F238E27FC236}">
                <a16:creationId xmlns:a16="http://schemas.microsoft.com/office/drawing/2014/main" id="{BD603BDB-C999-73E1-6579-5833CB9A4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558" y="2017530"/>
            <a:ext cx="819571" cy="89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ZoneTexte 105">
            <a:extLst>
              <a:ext uri="{FF2B5EF4-FFF2-40B4-BE49-F238E27FC236}">
                <a16:creationId xmlns:a16="http://schemas.microsoft.com/office/drawing/2014/main" id="{DC2009C7-E40D-1EA9-7E91-950263076CFA}"/>
              </a:ext>
            </a:extLst>
          </p:cNvPr>
          <p:cNvSpPr txBox="1"/>
          <p:nvPr/>
        </p:nvSpPr>
        <p:spPr>
          <a:xfrm>
            <a:off x="10490556" y="1644808"/>
            <a:ext cx="1395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4472C4"/>
                </a:solidFill>
              </a:rPr>
              <a:t>En cours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7091F50-F445-4888-FE90-4077345F1C23}"/>
              </a:ext>
            </a:extLst>
          </p:cNvPr>
          <p:cNvSpPr/>
          <p:nvPr/>
        </p:nvSpPr>
        <p:spPr>
          <a:xfrm>
            <a:off x="24842" y="-85866"/>
            <a:ext cx="27270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MB+VF ?</a:t>
            </a:r>
            <a:endParaRPr lang="fr-F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6014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4" grpId="0"/>
      <p:bldP spid="95" grpId="0"/>
      <p:bldP spid="96" grpId="0"/>
      <p:bldP spid="97" grpId="0"/>
      <p:bldP spid="98" grpId="0"/>
      <p:bldP spid="102" grpId="0"/>
      <p:bldP spid="104" grpId="0"/>
      <p:bldP spid="10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>
            <a:extLst>
              <a:ext uri="{FF2B5EF4-FFF2-40B4-BE49-F238E27FC236}">
                <a16:creationId xmlns:a16="http://schemas.microsoft.com/office/drawing/2014/main" id="{E2540988-7344-844D-A192-731AAAF3B60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2303"/>
            <a:ext cx="12192000" cy="1012988"/>
          </a:xfrm>
          <a:prstGeom prst="rect">
            <a:avLst/>
          </a:prstGeom>
        </p:spPr>
      </p:pic>
      <p:pic>
        <p:nvPicPr>
          <p:cNvPr id="86" name="Image 20">
            <a:hlinkClick r:id="rId31" action="ppaction://hlinkfile"/>
            <a:extLst>
              <a:ext uri="{FF2B5EF4-FFF2-40B4-BE49-F238E27FC236}">
                <a16:creationId xmlns:a16="http://schemas.microsoft.com/office/drawing/2014/main" id="{9CFDBCD7-D3D7-0809-F0DD-45A8444AA80A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833" y="14917"/>
            <a:ext cx="1263376" cy="686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E7091F50-F445-4888-FE90-4077345F1C23}"/>
              </a:ext>
            </a:extLst>
          </p:cNvPr>
          <p:cNvSpPr/>
          <p:nvPr/>
        </p:nvSpPr>
        <p:spPr>
          <a:xfrm>
            <a:off x="-116145" y="-140832"/>
            <a:ext cx="27270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MB+VF ?</a:t>
            </a:r>
            <a:endParaRPr lang="fr-F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3" name="Titre 1">
            <a:extLst>
              <a:ext uri="{FF2B5EF4-FFF2-40B4-BE49-F238E27FC236}">
                <a16:creationId xmlns:a16="http://schemas.microsoft.com/office/drawing/2014/main" id="{17A6BC22-874D-22B2-8DD8-AE17172C4DDC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6972" y="2800054"/>
            <a:ext cx="983846" cy="368694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b="1" dirty="0">
                <a:solidFill>
                  <a:srgbClr val="C00000"/>
                </a:solidFill>
              </a:rPr>
              <a:t>Places PMR</a:t>
            </a:r>
          </a:p>
        </p:txBody>
      </p:sp>
      <p:sp>
        <p:nvSpPr>
          <p:cNvPr id="58" name="Titre 1">
            <a:extLst>
              <a:ext uri="{FF2B5EF4-FFF2-40B4-BE49-F238E27FC236}">
                <a16:creationId xmlns:a16="http://schemas.microsoft.com/office/drawing/2014/main" id="{68C5C527-3C46-2225-892F-2F04CFCD9F5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28975" y="3361267"/>
            <a:ext cx="808065" cy="36869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b="1" dirty="0">
                <a:solidFill>
                  <a:srgbClr val="C00000"/>
                </a:solidFill>
              </a:rPr>
              <a:t>Arrosage</a:t>
            </a:r>
          </a:p>
        </p:txBody>
      </p:sp>
      <p:sp>
        <p:nvSpPr>
          <p:cNvPr id="59" name="Titre 1">
            <a:extLst>
              <a:ext uri="{FF2B5EF4-FFF2-40B4-BE49-F238E27FC236}">
                <a16:creationId xmlns:a16="http://schemas.microsoft.com/office/drawing/2014/main" id="{6E0FCEC2-BBB0-EBC3-D1B7-25E29D7318B2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17677" y="4013008"/>
            <a:ext cx="640739" cy="36869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b="1" dirty="0">
                <a:solidFill>
                  <a:srgbClr val="C00000"/>
                </a:solidFill>
              </a:rPr>
              <a:t>Safe</a:t>
            </a:r>
          </a:p>
        </p:txBody>
      </p:sp>
      <p:sp>
        <p:nvSpPr>
          <p:cNvPr id="60" name="Titre 1">
            <a:extLst>
              <a:ext uri="{FF2B5EF4-FFF2-40B4-BE49-F238E27FC236}">
                <a16:creationId xmlns:a16="http://schemas.microsoft.com/office/drawing/2014/main" id="{863CF758-9835-8CE9-A1B0-A01F5AD135A1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70657" y="1677628"/>
            <a:ext cx="562405" cy="36869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b="1" dirty="0">
                <a:solidFill>
                  <a:srgbClr val="C00000"/>
                </a:solidFill>
              </a:rPr>
              <a:t>Socle</a:t>
            </a:r>
          </a:p>
        </p:txBody>
      </p:sp>
      <p:sp>
        <p:nvSpPr>
          <p:cNvPr id="61" name="Titre 1">
            <a:extLst>
              <a:ext uri="{FF2B5EF4-FFF2-40B4-BE49-F238E27FC236}">
                <a16:creationId xmlns:a16="http://schemas.microsoft.com/office/drawing/2014/main" id="{C5211728-1119-F129-C9EA-E78C3D8E9447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28975" y="5408781"/>
            <a:ext cx="808065" cy="36869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b="1" dirty="0">
                <a:solidFill>
                  <a:srgbClr val="C00000"/>
                </a:solidFill>
              </a:rPr>
              <a:t>Existant</a:t>
            </a:r>
          </a:p>
        </p:txBody>
      </p: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AC612AA4-6046-6D17-7C7E-8B5A9D3D338D}"/>
              </a:ext>
            </a:extLst>
          </p:cNvPr>
          <p:cNvGrpSpPr/>
          <p:nvPr/>
        </p:nvGrpSpPr>
        <p:grpSpPr>
          <a:xfrm>
            <a:off x="1329682" y="893176"/>
            <a:ext cx="9975889" cy="5533400"/>
            <a:chOff x="-338642" y="1061789"/>
            <a:chExt cx="11159219" cy="5533400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C743D8E-6F89-1F4E-6CB2-AA33CD699D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38642" y="1061789"/>
              <a:ext cx="11159219" cy="177089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F81BD"/>
              </a:solidFill>
              <a:prstDash val="solid"/>
              <a:headEnd/>
              <a:tailEnd/>
            </a:ln>
            <a:effectLst/>
          </p:spPr>
          <p:txBody>
            <a:bodyPr wrap="none" lIns="54000" tIns="54000" rIns="54000" bIns="54000" anchor="ctr"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7620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sng" strike="noStrike" kern="1200" cap="none" spc="0" normalizeH="0" baseline="0" noProof="0" dirty="0">
                <a:ln>
                  <a:noFill/>
                </a:ln>
                <a:solidFill>
                  <a:srgbClr val="86455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8D3B18C1-340C-F494-4D22-1259DEE3D0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062" y="1231189"/>
              <a:ext cx="792000" cy="180000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solidFill>
                <a:srgbClr val="4BACC6">
                  <a:shade val="50000"/>
                </a:srgbClr>
              </a:solidFill>
              <a:prstDash val="solid"/>
              <a:headEnd/>
              <a:tailEnd/>
            </a:ln>
            <a:effectLst/>
          </p:spPr>
          <p:txBody>
            <a:bodyPr wrap="none" lIns="54000" tIns="54000" rIns="54000" bIns="54000" anchor="ctr"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7620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b="1" dirty="0">
                  <a:solidFill>
                    <a:prstClr val="white"/>
                  </a:solidFill>
                  <a:latin typeface="Calibri"/>
                </a:rPr>
                <a:t>Fév 22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1F11F49C-D5D9-AC3C-04B6-0F17D5921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0413" y="1231189"/>
              <a:ext cx="792000" cy="180000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solidFill>
                <a:srgbClr val="4BACC6">
                  <a:shade val="50000"/>
                </a:srgbClr>
              </a:solidFill>
              <a:prstDash val="solid"/>
              <a:headEnd/>
              <a:tailEnd/>
            </a:ln>
            <a:effectLst/>
          </p:spPr>
          <p:txBody>
            <a:bodyPr wrap="none" lIns="54000" tIns="54000" rIns="54000" bIns="54000" anchor="ctr"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7620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Mars 22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4E2200A-B7BA-D218-E4B4-1153AF0232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2459" y="1231189"/>
              <a:ext cx="792000" cy="180000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solidFill>
                <a:srgbClr val="4BACC6">
                  <a:shade val="50000"/>
                </a:srgbClr>
              </a:solidFill>
              <a:prstDash val="solid"/>
              <a:headEnd/>
              <a:tailEnd/>
            </a:ln>
            <a:effectLst/>
          </p:spPr>
          <p:txBody>
            <a:bodyPr wrap="none" lIns="54000" tIns="54000" rIns="54000" bIns="54000" anchor="ctr"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7620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Avril 22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EB56D18D-3881-D1AA-92CC-74B69626B2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1672" y="1228927"/>
              <a:ext cx="792000" cy="180000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solidFill>
                <a:srgbClr val="4BACC6">
                  <a:shade val="50000"/>
                </a:srgbClr>
              </a:solidFill>
              <a:prstDash val="solid"/>
              <a:headEnd/>
              <a:tailEnd/>
            </a:ln>
            <a:effectLst/>
          </p:spPr>
          <p:txBody>
            <a:bodyPr wrap="none" lIns="54000" tIns="54000" rIns="54000" bIns="54000" anchor="ctr"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7620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Mai 22</a:t>
              </a:r>
            </a:p>
          </p:txBody>
        </p:sp>
        <p:cxnSp>
          <p:nvCxnSpPr>
            <p:cNvPr id="89" name="Connecteur droit 88">
              <a:extLst>
                <a:ext uri="{FF2B5EF4-FFF2-40B4-BE49-F238E27FC236}">
                  <a16:creationId xmlns:a16="http://schemas.microsoft.com/office/drawing/2014/main" id="{7E4DE43D-2D27-5AFB-ABAE-0D6850877F16}"/>
                </a:ext>
              </a:extLst>
            </p:cNvPr>
            <p:cNvCxnSpPr/>
            <p:nvPr/>
          </p:nvCxnSpPr>
          <p:spPr>
            <a:xfrm>
              <a:off x="1238367" y="1250217"/>
              <a:ext cx="0" cy="5184000"/>
            </a:xfrm>
            <a:prstGeom prst="line">
              <a:avLst/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dash"/>
            </a:ln>
            <a:effectLst/>
          </p:spPr>
        </p:cxnSp>
        <p:cxnSp>
          <p:nvCxnSpPr>
            <p:cNvPr id="90" name="Connecteur droit 89">
              <a:extLst>
                <a:ext uri="{FF2B5EF4-FFF2-40B4-BE49-F238E27FC236}">
                  <a16:creationId xmlns:a16="http://schemas.microsoft.com/office/drawing/2014/main" id="{B381268D-26C8-5BFA-B4BE-5DB75DE19502}"/>
                </a:ext>
              </a:extLst>
            </p:cNvPr>
            <p:cNvCxnSpPr/>
            <p:nvPr/>
          </p:nvCxnSpPr>
          <p:spPr>
            <a:xfrm>
              <a:off x="458404" y="1225622"/>
              <a:ext cx="0" cy="518400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dash"/>
            </a:ln>
            <a:effectLst/>
          </p:spPr>
        </p:cxnSp>
        <p:cxnSp>
          <p:nvCxnSpPr>
            <p:cNvPr id="91" name="Connecteur droit 90">
              <a:extLst>
                <a:ext uri="{FF2B5EF4-FFF2-40B4-BE49-F238E27FC236}">
                  <a16:creationId xmlns:a16="http://schemas.microsoft.com/office/drawing/2014/main" id="{A495C9CC-5E1E-C566-7D17-71BA0DD63BD6}"/>
                </a:ext>
              </a:extLst>
            </p:cNvPr>
            <p:cNvCxnSpPr/>
            <p:nvPr/>
          </p:nvCxnSpPr>
          <p:spPr>
            <a:xfrm>
              <a:off x="2044451" y="1235574"/>
              <a:ext cx="0" cy="518400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dash"/>
            </a:ln>
            <a:effectLst/>
          </p:spPr>
        </p:cxnSp>
        <p:cxnSp>
          <p:nvCxnSpPr>
            <p:cNvPr id="92" name="Connecteur droit 91">
              <a:extLst>
                <a:ext uri="{FF2B5EF4-FFF2-40B4-BE49-F238E27FC236}">
                  <a16:creationId xmlns:a16="http://schemas.microsoft.com/office/drawing/2014/main" id="{C685F2D5-0D9C-2431-AD0E-7E0C952AB3B8}"/>
                </a:ext>
              </a:extLst>
            </p:cNvPr>
            <p:cNvCxnSpPr/>
            <p:nvPr/>
          </p:nvCxnSpPr>
          <p:spPr>
            <a:xfrm>
              <a:off x="2867280" y="1250217"/>
              <a:ext cx="0" cy="518400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dash"/>
            </a:ln>
            <a:effectLst/>
          </p:spPr>
        </p:cxnSp>
        <p:cxnSp>
          <p:nvCxnSpPr>
            <p:cNvPr id="93" name="Connecteur droit 92">
              <a:extLst>
                <a:ext uri="{FF2B5EF4-FFF2-40B4-BE49-F238E27FC236}">
                  <a16:creationId xmlns:a16="http://schemas.microsoft.com/office/drawing/2014/main" id="{2F91E4B0-F0E8-E75E-CBED-AD67EEDEF409}"/>
                </a:ext>
              </a:extLst>
            </p:cNvPr>
            <p:cNvCxnSpPr/>
            <p:nvPr/>
          </p:nvCxnSpPr>
          <p:spPr>
            <a:xfrm>
              <a:off x="5240827" y="1325730"/>
              <a:ext cx="0" cy="518400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dash"/>
            </a:ln>
            <a:effectLst/>
          </p:spPr>
        </p:cxnSp>
        <p:cxnSp>
          <p:nvCxnSpPr>
            <p:cNvPr id="94" name="Connecteur droit 93">
              <a:extLst>
                <a:ext uri="{FF2B5EF4-FFF2-40B4-BE49-F238E27FC236}">
                  <a16:creationId xmlns:a16="http://schemas.microsoft.com/office/drawing/2014/main" id="{E83F9C87-E5B0-6FBD-08B7-9E4AE44F23CC}"/>
                </a:ext>
              </a:extLst>
            </p:cNvPr>
            <p:cNvCxnSpPr/>
            <p:nvPr/>
          </p:nvCxnSpPr>
          <p:spPr>
            <a:xfrm>
              <a:off x="6036046" y="1231189"/>
              <a:ext cx="0" cy="518400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dash"/>
            </a:ln>
            <a:effectLst/>
          </p:spPr>
        </p:cxn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F14FC514-BDBC-7629-938A-0FAF1987EF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292" y="1228927"/>
              <a:ext cx="792000" cy="180000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solidFill>
                <a:srgbClr val="4BACC6">
                  <a:shade val="50000"/>
                </a:srgbClr>
              </a:solidFill>
              <a:prstDash val="solid"/>
              <a:headEnd/>
              <a:tailEnd/>
            </a:ln>
            <a:effectLst/>
          </p:spPr>
          <p:txBody>
            <a:bodyPr wrap="none" lIns="54000" tIns="54000" rIns="54000" bIns="54000" anchor="ctr"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7620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Juin 22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73B3073-B3B5-91CA-D196-E0F029B56A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8827" y="1227622"/>
              <a:ext cx="792000" cy="180000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solidFill>
                <a:srgbClr val="4BACC6">
                  <a:shade val="50000"/>
                </a:srgbClr>
              </a:solidFill>
              <a:prstDash val="solid"/>
              <a:headEnd/>
              <a:tailEnd/>
            </a:ln>
            <a:effectLst/>
          </p:spPr>
          <p:txBody>
            <a:bodyPr wrap="none" lIns="54000" tIns="54000" rIns="54000" bIns="54000" anchor="ctr"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7620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Juillet 22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61D6461A-F08D-D2AD-EB6D-C99B73BAAC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4046" y="1228765"/>
              <a:ext cx="792000" cy="180000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solidFill>
                <a:srgbClr val="4BACC6">
                  <a:shade val="50000"/>
                </a:srgbClr>
              </a:solidFill>
              <a:prstDash val="solid"/>
              <a:headEnd/>
              <a:tailEnd/>
            </a:ln>
            <a:effectLst/>
          </p:spPr>
          <p:txBody>
            <a:bodyPr wrap="none" lIns="54000" tIns="54000" rIns="54000" bIns="54000" anchor="ctr"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7620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Août 22</a:t>
              </a: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0AC20886-6D44-F7E8-CCCE-3384064E8F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0083" y="1228503"/>
              <a:ext cx="792000" cy="180000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solidFill>
                <a:srgbClr val="4BACC6">
                  <a:shade val="50000"/>
                </a:srgbClr>
              </a:solidFill>
              <a:prstDash val="solid"/>
              <a:headEnd/>
              <a:tailEnd/>
            </a:ln>
            <a:effectLst/>
          </p:spPr>
          <p:txBody>
            <a:bodyPr wrap="none" lIns="54000" tIns="54000" rIns="54000" bIns="54000" anchor="ctr"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7620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Sept 22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EBCA174C-838E-5B3C-1935-D15636D80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5259" y="1228927"/>
              <a:ext cx="792000" cy="180000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solidFill>
                <a:srgbClr val="4BACC6">
                  <a:shade val="50000"/>
                </a:srgbClr>
              </a:solidFill>
              <a:prstDash val="solid"/>
              <a:headEnd/>
              <a:tailEnd/>
            </a:ln>
            <a:effectLst/>
          </p:spPr>
          <p:txBody>
            <a:bodyPr wrap="none" lIns="54000" tIns="54000" rIns="54000" bIns="54000" anchor="ctr"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7620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Oct 22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C4AD2A1E-1BBF-C34C-AC9B-7C4881888B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4756" y="1228927"/>
              <a:ext cx="792000" cy="180000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solidFill>
                <a:srgbClr val="4BACC6">
                  <a:shade val="50000"/>
                </a:srgbClr>
              </a:solidFill>
              <a:prstDash val="solid"/>
              <a:headEnd/>
              <a:tailEnd/>
            </a:ln>
            <a:effectLst/>
          </p:spPr>
          <p:txBody>
            <a:bodyPr wrap="none" lIns="54000" tIns="54000" rIns="54000" bIns="54000" anchor="ctr"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7620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Nov 22</a:t>
              </a: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AD4FD56C-7DA8-2D31-B312-B14F31D524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39031" y="1230110"/>
              <a:ext cx="792000" cy="180000"/>
            </a:xfrm>
            <a:prstGeom prst="rect">
              <a:avLst/>
            </a:prstGeom>
            <a:solidFill>
              <a:srgbClr val="4BACC6"/>
            </a:solidFill>
            <a:ln w="25400" cap="flat" cmpd="sng" algn="ctr">
              <a:solidFill>
                <a:srgbClr val="4BACC6">
                  <a:shade val="50000"/>
                </a:srgbClr>
              </a:solidFill>
              <a:prstDash val="solid"/>
              <a:headEnd/>
              <a:tailEnd/>
            </a:ln>
            <a:effectLst/>
          </p:spPr>
          <p:txBody>
            <a:bodyPr wrap="none" lIns="54000" tIns="54000" rIns="54000" bIns="54000" anchor="ctr"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7620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Déc 22</a:t>
              </a:r>
            </a:p>
          </p:txBody>
        </p:sp>
        <p:cxnSp>
          <p:nvCxnSpPr>
            <p:cNvPr id="114" name="Connecteur droit 113">
              <a:extLst>
                <a:ext uri="{FF2B5EF4-FFF2-40B4-BE49-F238E27FC236}">
                  <a16:creationId xmlns:a16="http://schemas.microsoft.com/office/drawing/2014/main" id="{15A1BB8A-17DC-C3F4-97E3-FDB9457B26FE}"/>
                </a:ext>
              </a:extLst>
            </p:cNvPr>
            <p:cNvCxnSpPr/>
            <p:nvPr/>
          </p:nvCxnSpPr>
          <p:spPr>
            <a:xfrm>
              <a:off x="9224211" y="1256091"/>
              <a:ext cx="0" cy="518400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dash"/>
            </a:ln>
            <a:effectLst/>
          </p:spPr>
        </p:cxnSp>
        <p:cxnSp>
          <p:nvCxnSpPr>
            <p:cNvPr id="115" name="Connecteur droit 114">
              <a:extLst>
                <a:ext uri="{FF2B5EF4-FFF2-40B4-BE49-F238E27FC236}">
                  <a16:creationId xmlns:a16="http://schemas.microsoft.com/office/drawing/2014/main" id="{F56F6FA1-3FF0-0E0A-78C6-DF313C0D74E0}"/>
                </a:ext>
              </a:extLst>
            </p:cNvPr>
            <p:cNvCxnSpPr/>
            <p:nvPr/>
          </p:nvCxnSpPr>
          <p:spPr>
            <a:xfrm>
              <a:off x="10819573" y="1374894"/>
              <a:ext cx="0" cy="5184000"/>
            </a:xfrm>
            <a:prstGeom prst="line">
              <a:avLst/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dash"/>
            </a:ln>
            <a:effectLst/>
          </p:spPr>
        </p:cxnSp>
        <p:cxnSp>
          <p:nvCxnSpPr>
            <p:cNvPr id="116" name="Connecteur droit 115">
              <a:extLst>
                <a:ext uri="{FF2B5EF4-FFF2-40B4-BE49-F238E27FC236}">
                  <a16:creationId xmlns:a16="http://schemas.microsoft.com/office/drawing/2014/main" id="{ADDD15F0-4679-CF62-0983-83076326BA6B}"/>
                </a:ext>
              </a:extLst>
            </p:cNvPr>
            <p:cNvCxnSpPr/>
            <p:nvPr/>
          </p:nvCxnSpPr>
          <p:spPr>
            <a:xfrm>
              <a:off x="8436282" y="1263237"/>
              <a:ext cx="0" cy="518400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dash"/>
            </a:ln>
            <a:effectLst/>
          </p:spPr>
        </p:cxnSp>
        <p:cxnSp>
          <p:nvCxnSpPr>
            <p:cNvPr id="117" name="Connecteur droit 116">
              <a:extLst>
                <a:ext uri="{FF2B5EF4-FFF2-40B4-BE49-F238E27FC236}">
                  <a16:creationId xmlns:a16="http://schemas.microsoft.com/office/drawing/2014/main" id="{78B08DBF-B8C3-C68E-7447-AB0DF24BE369}"/>
                </a:ext>
              </a:extLst>
            </p:cNvPr>
            <p:cNvCxnSpPr/>
            <p:nvPr/>
          </p:nvCxnSpPr>
          <p:spPr>
            <a:xfrm>
              <a:off x="6832082" y="1411189"/>
              <a:ext cx="0" cy="518400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dash"/>
            </a:ln>
            <a:effectLst/>
          </p:spPr>
        </p:cxnSp>
      </p:grpSp>
      <p:sp>
        <p:nvSpPr>
          <p:cNvPr id="118" name="Rectangle 117">
            <a:extLst>
              <a:ext uri="{FF2B5EF4-FFF2-40B4-BE49-F238E27FC236}">
                <a16:creationId xmlns:a16="http://schemas.microsoft.com/office/drawing/2014/main" id="{F70852BD-2591-5185-66E9-654886EFE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7087" y="1059558"/>
            <a:ext cx="709259" cy="180000"/>
          </a:xfrm>
          <a:prstGeom prst="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  <a:headEnd/>
            <a:tailEnd/>
          </a:ln>
          <a:effectLst/>
        </p:spPr>
        <p:txBody>
          <a:bodyPr wrap="none" lIns="54000" tIns="54000" rIns="54000" bIns="5400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20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solidFill>
                  <a:prstClr val="white"/>
                </a:solidFill>
                <a:latin typeface="Calibri"/>
              </a:rPr>
              <a:t>Janv 22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Pentagone 91">
            <a:extLst>
              <a:ext uri="{FF2B5EF4-FFF2-40B4-BE49-F238E27FC236}">
                <a16:creationId xmlns:a16="http://schemas.microsoft.com/office/drawing/2014/main" id="{2ACC8764-7D2B-E36D-3C0A-A2B9841E9921}"/>
              </a:ext>
            </a:extLst>
          </p:cNvPr>
          <p:cNvSpPr/>
          <p:nvPr/>
        </p:nvSpPr>
        <p:spPr>
          <a:xfrm>
            <a:off x="3546375" y="5572069"/>
            <a:ext cx="2876123" cy="247661"/>
          </a:xfrm>
          <a:prstGeom prst="homePlate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Besoins métiers</a:t>
            </a:r>
          </a:p>
        </p:txBody>
      </p:sp>
      <p:cxnSp>
        <p:nvCxnSpPr>
          <p:cNvPr id="120" name="Connecteur droit 119">
            <a:extLst>
              <a:ext uri="{FF2B5EF4-FFF2-40B4-BE49-F238E27FC236}">
                <a16:creationId xmlns:a16="http://schemas.microsoft.com/office/drawing/2014/main" id="{C353BA0A-437B-CB8D-D2E1-10EB153472EC}"/>
              </a:ext>
            </a:extLst>
          </p:cNvPr>
          <p:cNvCxnSpPr/>
          <p:nvPr/>
        </p:nvCxnSpPr>
        <p:spPr>
          <a:xfrm>
            <a:off x="5605481" y="1133821"/>
            <a:ext cx="0" cy="518400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dash"/>
          </a:ln>
          <a:effectLst/>
        </p:spPr>
      </p:cxnSp>
      <p:cxnSp>
        <p:nvCxnSpPr>
          <p:cNvPr id="121" name="Connecteur droit 120">
            <a:extLst>
              <a:ext uri="{FF2B5EF4-FFF2-40B4-BE49-F238E27FC236}">
                <a16:creationId xmlns:a16="http://schemas.microsoft.com/office/drawing/2014/main" id="{6AAD6C4C-7829-DF09-A745-1C1D77EDE2E0}"/>
              </a:ext>
            </a:extLst>
          </p:cNvPr>
          <p:cNvCxnSpPr/>
          <p:nvPr/>
        </p:nvCxnSpPr>
        <p:spPr>
          <a:xfrm>
            <a:off x="6317627" y="1057009"/>
            <a:ext cx="0" cy="518400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dash"/>
          </a:ln>
          <a:effectLst/>
        </p:spPr>
      </p:cxnSp>
      <p:sp>
        <p:nvSpPr>
          <p:cNvPr id="122" name="Ellipse 121">
            <a:extLst>
              <a:ext uri="{FF2B5EF4-FFF2-40B4-BE49-F238E27FC236}">
                <a16:creationId xmlns:a16="http://schemas.microsoft.com/office/drawing/2014/main" id="{674497FE-41AE-D56A-D362-50C94FC28299}"/>
              </a:ext>
            </a:extLst>
          </p:cNvPr>
          <p:cNvSpPr/>
          <p:nvPr/>
        </p:nvSpPr>
        <p:spPr>
          <a:xfrm>
            <a:off x="4912606" y="2882738"/>
            <a:ext cx="164821" cy="144016"/>
          </a:xfrm>
          <a:prstGeom prst="ellipse">
            <a:avLst/>
          </a:prstGeom>
          <a:gradFill rotWithShape="1">
            <a:gsLst>
              <a:gs pos="0">
                <a:srgbClr val="C0504D">
                  <a:tint val="100000"/>
                  <a:shade val="100000"/>
                  <a:satMod val="130000"/>
                </a:srgbClr>
              </a:gs>
              <a:gs pos="100000">
                <a:srgbClr val="C0504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3" name="Connecteur droit 122">
            <a:extLst>
              <a:ext uri="{FF2B5EF4-FFF2-40B4-BE49-F238E27FC236}">
                <a16:creationId xmlns:a16="http://schemas.microsoft.com/office/drawing/2014/main" id="{17DBA9D3-5F8F-670B-D477-F92EE4264EF1}"/>
              </a:ext>
            </a:extLst>
          </p:cNvPr>
          <p:cNvCxnSpPr/>
          <p:nvPr/>
        </p:nvCxnSpPr>
        <p:spPr>
          <a:xfrm>
            <a:off x="2047087" y="1133821"/>
            <a:ext cx="0" cy="518400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dash"/>
          </a:ln>
          <a:effectLst/>
        </p:spPr>
      </p:cxnSp>
      <p:sp>
        <p:nvSpPr>
          <p:cNvPr id="124" name="Étoile : 5 branches 123">
            <a:extLst>
              <a:ext uri="{FF2B5EF4-FFF2-40B4-BE49-F238E27FC236}">
                <a16:creationId xmlns:a16="http://schemas.microsoft.com/office/drawing/2014/main" id="{CF3F7C44-8AF3-A685-A84F-4C573C2F52D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125978" y="1994407"/>
            <a:ext cx="356812" cy="27699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5" name="Pentagone 83">
            <a:extLst>
              <a:ext uri="{FF2B5EF4-FFF2-40B4-BE49-F238E27FC236}">
                <a16:creationId xmlns:a16="http://schemas.microsoft.com/office/drawing/2014/main" id="{6820125E-3AA0-26E2-653A-4FB34B308232}"/>
              </a:ext>
            </a:extLst>
          </p:cNvPr>
          <p:cNvSpPr/>
          <p:nvPr/>
        </p:nvSpPr>
        <p:spPr>
          <a:xfrm>
            <a:off x="2964227" y="1367344"/>
            <a:ext cx="2582252" cy="208799"/>
          </a:xfrm>
          <a:prstGeom prst="homePlate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et déploiement Lora – Requéa</a:t>
            </a:r>
          </a:p>
        </p:txBody>
      </p:sp>
      <p:sp>
        <p:nvSpPr>
          <p:cNvPr id="126" name="Pentagone 83">
            <a:extLst>
              <a:ext uri="{FF2B5EF4-FFF2-40B4-BE49-F238E27FC236}">
                <a16:creationId xmlns:a16="http://schemas.microsoft.com/office/drawing/2014/main" id="{3FE0E167-B847-C19A-DB00-7D9620ABE39B}"/>
              </a:ext>
            </a:extLst>
          </p:cNvPr>
          <p:cNvSpPr/>
          <p:nvPr/>
        </p:nvSpPr>
        <p:spPr>
          <a:xfrm>
            <a:off x="5089876" y="1684409"/>
            <a:ext cx="980018" cy="236746"/>
          </a:xfrm>
          <a:prstGeom prst="homePlate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Lien PTC – Open Data</a:t>
            </a:r>
          </a:p>
        </p:txBody>
      </p:sp>
      <p:sp>
        <p:nvSpPr>
          <p:cNvPr id="127" name="Pentagone 83">
            <a:extLst>
              <a:ext uri="{FF2B5EF4-FFF2-40B4-BE49-F238E27FC236}">
                <a16:creationId xmlns:a16="http://schemas.microsoft.com/office/drawing/2014/main" id="{91AF6AAA-8D69-ADB1-3185-1E3743E8EA38}"/>
              </a:ext>
            </a:extLst>
          </p:cNvPr>
          <p:cNvSpPr/>
          <p:nvPr/>
        </p:nvSpPr>
        <p:spPr>
          <a:xfrm>
            <a:off x="6402069" y="1328324"/>
            <a:ext cx="1753856" cy="247820"/>
          </a:xfrm>
          <a:prstGeom prst="homePlate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Nouvelles antennes LORA</a:t>
            </a:r>
          </a:p>
        </p:txBody>
      </p:sp>
      <p:sp>
        <p:nvSpPr>
          <p:cNvPr id="128" name="Pentagone 83">
            <a:extLst>
              <a:ext uri="{FF2B5EF4-FFF2-40B4-BE49-F238E27FC236}">
                <a16:creationId xmlns:a16="http://schemas.microsoft.com/office/drawing/2014/main" id="{4175B7D8-A3FC-E519-B6AD-9ACFCB4685ED}"/>
              </a:ext>
            </a:extLst>
          </p:cNvPr>
          <p:cNvSpPr/>
          <p:nvPr/>
        </p:nvSpPr>
        <p:spPr>
          <a:xfrm>
            <a:off x="5015560" y="2033757"/>
            <a:ext cx="1179499" cy="208798"/>
          </a:xfrm>
          <a:prstGeom prst="homePlate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MAJ  capteurs</a:t>
            </a:r>
          </a:p>
        </p:txBody>
      </p:sp>
      <p:sp>
        <p:nvSpPr>
          <p:cNvPr id="129" name="Pentagone 83">
            <a:extLst>
              <a:ext uri="{FF2B5EF4-FFF2-40B4-BE49-F238E27FC236}">
                <a16:creationId xmlns:a16="http://schemas.microsoft.com/office/drawing/2014/main" id="{C18FC638-B6B5-CB3B-35FD-727CB0C9DC37}"/>
              </a:ext>
            </a:extLst>
          </p:cNvPr>
          <p:cNvSpPr/>
          <p:nvPr/>
        </p:nvSpPr>
        <p:spPr>
          <a:xfrm>
            <a:off x="5875123" y="2319887"/>
            <a:ext cx="637278" cy="245957"/>
          </a:xfrm>
          <a:prstGeom prst="homePlate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MAJ PTC</a:t>
            </a:r>
          </a:p>
        </p:txBody>
      </p:sp>
      <p:sp>
        <p:nvSpPr>
          <p:cNvPr id="130" name="Pentagone 83">
            <a:extLst>
              <a:ext uri="{FF2B5EF4-FFF2-40B4-BE49-F238E27FC236}">
                <a16:creationId xmlns:a16="http://schemas.microsoft.com/office/drawing/2014/main" id="{D5F1B5E4-0615-C998-5120-B3F3AEEBC603}"/>
              </a:ext>
            </a:extLst>
          </p:cNvPr>
          <p:cNvSpPr/>
          <p:nvPr/>
        </p:nvSpPr>
        <p:spPr>
          <a:xfrm>
            <a:off x="4654903" y="2312572"/>
            <a:ext cx="1179499" cy="208798"/>
          </a:xfrm>
          <a:prstGeom prst="homePlate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 couv réseau</a:t>
            </a:r>
          </a:p>
        </p:txBody>
      </p:sp>
      <p:cxnSp>
        <p:nvCxnSpPr>
          <p:cNvPr id="131" name="Connecteur droit 130">
            <a:extLst>
              <a:ext uri="{FF2B5EF4-FFF2-40B4-BE49-F238E27FC236}">
                <a16:creationId xmlns:a16="http://schemas.microsoft.com/office/drawing/2014/main" id="{146DCD34-E577-106F-3869-F718352B5953}"/>
              </a:ext>
            </a:extLst>
          </p:cNvPr>
          <p:cNvCxnSpPr/>
          <p:nvPr/>
        </p:nvCxnSpPr>
        <p:spPr>
          <a:xfrm>
            <a:off x="9173348" y="1242576"/>
            <a:ext cx="0" cy="518400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dash"/>
          </a:ln>
          <a:effectLst/>
        </p:spPr>
      </p:cxnSp>
      <p:sp>
        <p:nvSpPr>
          <p:cNvPr id="132" name="Rectangle 131">
            <a:extLst>
              <a:ext uri="{FF2B5EF4-FFF2-40B4-BE49-F238E27FC236}">
                <a16:creationId xmlns:a16="http://schemas.microsoft.com/office/drawing/2014/main" id="{F3406510-1D68-4A3B-B004-4E858C497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0672" y="1069552"/>
            <a:ext cx="1401251" cy="180000"/>
          </a:xfrm>
          <a:prstGeom prst="rect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  <a:headEnd/>
            <a:tailEnd/>
          </a:ln>
          <a:effectLst/>
        </p:spPr>
        <p:txBody>
          <a:bodyPr wrap="none" lIns="54000" tIns="54000" rIns="54000" bIns="5400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20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</a:t>
            </a:r>
          </a:p>
        </p:txBody>
      </p:sp>
      <p:sp>
        <p:nvSpPr>
          <p:cNvPr id="133" name="Étoile : 5 branches 132">
            <a:extLst>
              <a:ext uri="{FF2B5EF4-FFF2-40B4-BE49-F238E27FC236}">
                <a16:creationId xmlns:a16="http://schemas.microsoft.com/office/drawing/2014/main" id="{331A41CC-575B-E28A-27E6-872A111BA97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285948" y="5131782"/>
            <a:ext cx="356812" cy="276999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5A5E20F7-C878-CA19-7DDC-061220B242E4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796376" y="4838025"/>
            <a:ext cx="129962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5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Eclairage</a:t>
            </a:r>
            <a:r>
              <a:rPr lang="fr-FR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: </a:t>
            </a:r>
          </a:p>
          <a:p>
            <a:pPr algn="ctr"/>
            <a:r>
              <a:rPr lang="fr-FR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Appli mobile</a:t>
            </a:r>
            <a:endParaRPr lang="fr-FR" sz="1050" dirty="0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17C1B6E4-5E9D-3379-53C2-9696FABA6565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6097955" y="4873318"/>
            <a:ext cx="175202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5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Corbeilles</a:t>
            </a:r>
            <a:r>
              <a:rPr lang="fr-FR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: déploiement 100 capteurs</a:t>
            </a:r>
            <a:endParaRPr lang="fr-FR" sz="1050" dirty="0"/>
          </a:p>
        </p:txBody>
      </p:sp>
      <p:sp>
        <p:nvSpPr>
          <p:cNvPr id="136" name="Étoile : 5 branches 135">
            <a:extLst>
              <a:ext uri="{FF2B5EF4-FFF2-40B4-BE49-F238E27FC236}">
                <a16:creationId xmlns:a16="http://schemas.microsoft.com/office/drawing/2014/main" id="{8A85F7C8-EF12-E1BF-ACE0-CDC8E61CBA16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533416" y="6558614"/>
            <a:ext cx="356812" cy="276999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94219EAD-1250-7398-132D-0AABDC5ADBC5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6670400" y="6025401"/>
            <a:ext cx="148575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5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Ilots de chaleur</a:t>
            </a:r>
          </a:p>
          <a:p>
            <a:pPr algn="ctr"/>
            <a:r>
              <a:rPr lang="fr-FR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130 capteurs opérationnels</a:t>
            </a:r>
            <a:endParaRPr lang="fr-FR" sz="1050" dirty="0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2D222BA1-3900-85D1-8F63-BED3618AA306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8770087" y="4838025"/>
            <a:ext cx="182417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5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Qualité de l’air – ATMO Sud</a:t>
            </a:r>
            <a:endParaRPr lang="fr-FR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fr-FR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Appli mobile</a:t>
            </a:r>
            <a:endParaRPr lang="fr-FR" sz="1050" dirty="0"/>
          </a:p>
        </p:txBody>
      </p:sp>
      <p:sp>
        <p:nvSpPr>
          <p:cNvPr id="139" name="Étoile : 5 branches 138">
            <a:extLst>
              <a:ext uri="{FF2B5EF4-FFF2-40B4-BE49-F238E27FC236}">
                <a16:creationId xmlns:a16="http://schemas.microsoft.com/office/drawing/2014/main" id="{1B3C3A0F-C84E-E254-E719-5EF04CDE80E5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9514137" y="5184127"/>
            <a:ext cx="356812" cy="276999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0" name="Étoile : 5 branches 139">
            <a:extLst>
              <a:ext uri="{FF2B5EF4-FFF2-40B4-BE49-F238E27FC236}">
                <a16:creationId xmlns:a16="http://schemas.microsoft.com/office/drawing/2014/main" id="{0C251422-F8BF-DDA2-86D0-93E5D9D7DEFB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6861903" y="5184128"/>
            <a:ext cx="356812" cy="276999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5B182DEE-3325-8A2E-44AE-51C6DA3CD41A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8092358" y="6042601"/>
            <a:ext cx="148575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5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Qualité de l’air - écoles</a:t>
            </a:r>
            <a:r>
              <a:rPr lang="fr-FR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algn="ctr"/>
            <a:r>
              <a:rPr lang="fr-FR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100 capteurs CO2 </a:t>
            </a:r>
            <a:endParaRPr lang="fr-FR" sz="1050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223150BE-90F7-04F3-8543-5718CA9C410E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3694629" y="4778697"/>
            <a:ext cx="1472409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5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Qualité de l’air - écoles</a:t>
            </a:r>
            <a:r>
              <a:rPr lang="fr-FR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algn="ctr"/>
            <a:r>
              <a:rPr lang="fr-FR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 capteurs opérationnels</a:t>
            </a:r>
            <a:endParaRPr lang="fr-FR" sz="1050" dirty="0"/>
          </a:p>
        </p:txBody>
      </p:sp>
      <p:sp>
        <p:nvSpPr>
          <p:cNvPr id="143" name="Étoile : 5 branches 142">
            <a:extLst>
              <a:ext uri="{FF2B5EF4-FFF2-40B4-BE49-F238E27FC236}">
                <a16:creationId xmlns:a16="http://schemas.microsoft.com/office/drawing/2014/main" id="{BC0D6CC2-3F51-8BF4-89DF-EA45931EB5C7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211753" y="6508850"/>
            <a:ext cx="356812" cy="276999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4" name="Étoile : 5 branches 143">
            <a:extLst>
              <a:ext uri="{FF2B5EF4-FFF2-40B4-BE49-F238E27FC236}">
                <a16:creationId xmlns:a16="http://schemas.microsoft.com/office/drawing/2014/main" id="{985A278D-4A21-A448-8C1F-1606D6F0ACB0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4245585" y="5162935"/>
            <a:ext cx="356812" cy="276999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5" name="Étoile : 5 branches 144">
            <a:extLst>
              <a:ext uri="{FF2B5EF4-FFF2-40B4-BE49-F238E27FC236}">
                <a16:creationId xmlns:a16="http://schemas.microsoft.com/office/drawing/2014/main" id="{275471D5-0370-AFDF-9C05-D57AFFE56F6D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5993170" y="1639451"/>
            <a:ext cx="356812" cy="276999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6" name="Étoile : 5 branches 145">
            <a:extLst>
              <a:ext uri="{FF2B5EF4-FFF2-40B4-BE49-F238E27FC236}">
                <a16:creationId xmlns:a16="http://schemas.microsoft.com/office/drawing/2014/main" id="{7C5891C5-7F94-7700-3D55-74429B7E3E40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5479440" y="1334407"/>
            <a:ext cx="356812" cy="276999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7" name="Étoile : 5 branches 146">
            <a:extLst>
              <a:ext uri="{FF2B5EF4-FFF2-40B4-BE49-F238E27FC236}">
                <a16:creationId xmlns:a16="http://schemas.microsoft.com/office/drawing/2014/main" id="{F8318101-81CE-C9F9-498F-9F7EFC83C661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8009626" y="1295091"/>
            <a:ext cx="356812" cy="276999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8E8FC866-501B-F539-5241-33EBFA8B9012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4892076" y="6045213"/>
            <a:ext cx="1472409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5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Qualité de l’air - Parcmètre</a:t>
            </a:r>
            <a:r>
              <a:rPr lang="fr-FR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algn="ctr"/>
            <a:r>
              <a:rPr lang="fr-FR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Expérimentation</a:t>
            </a:r>
            <a:endParaRPr lang="fr-FR" sz="1050" dirty="0"/>
          </a:p>
        </p:txBody>
      </p:sp>
      <p:sp>
        <p:nvSpPr>
          <p:cNvPr id="149" name="Étoile : 5 branches 148">
            <a:extLst>
              <a:ext uri="{FF2B5EF4-FFF2-40B4-BE49-F238E27FC236}">
                <a16:creationId xmlns:a16="http://schemas.microsoft.com/office/drawing/2014/main" id="{A412C5CE-B843-5614-032A-020CBE5BB788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5443869" y="6568422"/>
            <a:ext cx="356812" cy="276999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0" name="Pentagone 91">
            <a:extLst>
              <a:ext uri="{FF2B5EF4-FFF2-40B4-BE49-F238E27FC236}">
                <a16:creationId xmlns:a16="http://schemas.microsoft.com/office/drawing/2014/main" id="{CA03123B-2A17-8EA2-578F-4ECA4246E02D}"/>
              </a:ext>
            </a:extLst>
          </p:cNvPr>
          <p:cNvSpPr/>
          <p:nvPr/>
        </p:nvSpPr>
        <p:spPr>
          <a:xfrm>
            <a:off x="7056956" y="5535982"/>
            <a:ext cx="3522156" cy="295942"/>
          </a:xfrm>
          <a:prstGeom prst="homePlate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Exploitation des données – Tableaux de bord</a:t>
            </a:r>
          </a:p>
        </p:txBody>
      </p:sp>
      <p:sp>
        <p:nvSpPr>
          <p:cNvPr id="151" name="Pentagone 102">
            <a:extLst>
              <a:ext uri="{FF2B5EF4-FFF2-40B4-BE49-F238E27FC236}">
                <a16:creationId xmlns:a16="http://schemas.microsoft.com/office/drawing/2014/main" id="{5DD89DC5-8985-0726-0F66-B8E7459825CD}"/>
              </a:ext>
            </a:extLst>
          </p:cNvPr>
          <p:cNvSpPr/>
          <p:nvPr/>
        </p:nvSpPr>
        <p:spPr>
          <a:xfrm>
            <a:off x="2725041" y="2866010"/>
            <a:ext cx="2182768" cy="208798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rgbClr val="C6D418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kern="0" dirty="0">
                <a:solidFill>
                  <a:prstClr val="black"/>
                </a:solidFill>
                <a:latin typeface="Calibri"/>
              </a:rPr>
              <a:t>Mise en œuvre – 130 capt</a:t>
            </a:r>
            <a:endParaRPr kumimoji="0" lang="fr-FR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2" name="Étoile : 5 branches 151">
            <a:extLst>
              <a:ext uri="{FF2B5EF4-FFF2-40B4-BE49-F238E27FC236}">
                <a16:creationId xmlns:a16="http://schemas.microsoft.com/office/drawing/2014/main" id="{1854CB60-A202-3629-D70D-5695955CE489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4771624" y="3436705"/>
            <a:ext cx="356812" cy="276999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50818187-BF4E-7F71-7CC8-68651937BE19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4794923" y="2973245"/>
            <a:ext cx="37537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5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</a:t>
            </a:r>
            <a:endParaRPr lang="fr-FR" sz="1050" dirty="0"/>
          </a:p>
        </p:txBody>
      </p:sp>
      <p:sp>
        <p:nvSpPr>
          <p:cNvPr id="154" name="Pentagone 102">
            <a:extLst>
              <a:ext uri="{FF2B5EF4-FFF2-40B4-BE49-F238E27FC236}">
                <a16:creationId xmlns:a16="http://schemas.microsoft.com/office/drawing/2014/main" id="{DAB8ED8A-6E52-0982-2C16-2A3F88AE4271}"/>
              </a:ext>
            </a:extLst>
          </p:cNvPr>
          <p:cNvSpPr/>
          <p:nvPr/>
        </p:nvSpPr>
        <p:spPr>
          <a:xfrm>
            <a:off x="5069403" y="2867940"/>
            <a:ext cx="1311644" cy="222415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rgbClr val="C6D418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800" kern="0" dirty="0">
                <a:solidFill>
                  <a:prstClr val="black"/>
                </a:solidFill>
                <a:latin typeface="Calibri"/>
              </a:rPr>
              <a:t>Intégration Aix Ma Ville</a:t>
            </a: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62287E7C-366B-6522-620C-A3457C5AD249}"/>
              </a:ext>
            </a:extLst>
          </p:cNvPr>
          <p:cNvSpPr/>
          <p:nvPr/>
        </p:nvSpPr>
        <p:spPr>
          <a:xfrm>
            <a:off x="6332219" y="2896040"/>
            <a:ext cx="164821" cy="144016"/>
          </a:xfrm>
          <a:prstGeom prst="ellipse">
            <a:avLst/>
          </a:prstGeom>
          <a:gradFill rotWithShape="1">
            <a:gsLst>
              <a:gs pos="0">
                <a:srgbClr val="C0504D">
                  <a:tint val="100000"/>
                  <a:shade val="100000"/>
                  <a:satMod val="130000"/>
                </a:srgbClr>
              </a:gs>
              <a:gs pos="100000">
                <a:srgbClr val="C0504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A53E86C9-09B9-2D05-26A3-B4C7E3992402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6214536" y="2986547"/>
            <a:ext cx="37537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5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</a:t>
            </a:r>
            <a:endParaRPr lang="fr-FR" sz="1050" dirty="0"/>
          </a:p>
        </p:txBody>
      </p:sp>
      <p:sp>
        <p:nvSpPr>
          <p:cNvPr id="157" name="Pentagone 102">
            <a:extLst>
              <a:ext uri="{FF2B5EF4-FFF2-40B4-BE49-F238E27FC236}">
                <a16:creationId xmlns:a16="http://schemas.microsoft.com/office/drawing/2014/main" id="{C5379AEF-BC53-ABD7-A025-F78C6FDDB22E}"/>
              </a:ext>
            </a:extLst>
          </p:cNvPr>
          <p:cNvSpPr/>
          <p:nvPr/>
        </p:nvSpPr>
        <p:spPr>
          <a:xfrm>
            <a:off x="6511515" y="2870984"/>
            <a:ext cx="1340183" cy="219372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rgbClr val="C6D418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Capteurs supplémentaires</a:t>
            </a:r>
          </a:p>
        </p:txBody>
      </p:sp>
      <p:sp>
        <p:nvSpPr>
          <p:cNvPr id="158" name="Pentagone 83">
            <a:extLst>
              <a:ext uri="{FF2B5EF4-FFF2-40B4-BE49-F238E27FC236}">
                <a16:creationId xmlns:a16="http://schemas.microsoft.com/office/drawing/2014/main" id="{E71E0CD1-E00C-83EC-3665-0D6698B97D73}"/>
              </a:ext>
            </a:extLst>
          </p:cNvPr>
          <p:cNvSpPr/>
          <p:nvPr/>
        </p:nvSpPr>
        <p:spPr>
          <a:xfrm>
            <a:off x="3087567" y="3841673"/>
            <a:ext cx="637278" cy="245957"/>
          </a:xfrm>
          <a:prstGeom prst="homePlate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Garde ton corps</a:t>
            </a:r>
          </a:p>
        </p:txBody>
      </p:sp>
      <p:sp>
        <p:nvSpPr>
          <p:cNvPr id="159" name="Pentagone 83">
            <a:extLst>
              <a:ext uri="{FF2B5EF4-FFF2-40B4-BE49-F238E27FC236}">
                <a16:creationId xmlns:a16="http://schemas.microsoft.com/office/drawing/2014/main" id="{33EA6ADE-EFE7-A21A-347D-ACB36AD72EFF}"/>
              </a:ext>
            </a:extLst>
          </p:cNvPr>
          <p:cNvSpPr/>
          <p:nvPr/>
        </p:nvSpPr>
        <p:spPr>
          <a:xfrm>
            <a:off x="7055025" y="3826691"/>
            <a:ext cx="936876" cy="238529"/>
          </a:xfrm>
          <a:prstGeom prst="homePlate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Troov</a:t>
            </a:r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9C41F0C0-6C7A-A577-5EA9-FF2D8A45F442}"/>
              </a:ext>
            </a:extLst>
          </p:cNvPr>
          <p:cNvSpPr/>
          <p:nvPr/>
        </p:nvSpPr>
        <p:spPr>
          <a:xfrm>
            <a:off x="3707442" y="3878252"/>
            <a:ext cx="164821" cy="144016"/>
          </a:xfrm>
          <a:prstGeom prst="ellipse">
            <a:avLst/>
          </a:prstGeom>
          <a:gradFill rotWithShape="1">
            <a:gsLst>
              <a:gs pos="0">
                <a:srgbClr val="C0504D">
                  <a:tint val="100000"/>
                  <a:shade val="100000"/>
                  <a:satMod val="130000"/>
                </a:srgbClr>
              </a:gs>
              <a:gs pos="100000">
                <a:srgbClr val="C0504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F5A225C8-C357-081C-5D21-9A4075FB3572}"/>
              </a:ext>
            </a:extLst>
          </p:cNvPr>
          <p:cNvSpPr/>
          <p:nvPr/>
        </p:nvSpPr>
        <p:spPr>
          <a:xfrm>
            <a:off x="7990640" y="3892643"/>
            <a:ext cx="164821" cy="144016"/>
          </a:xfrm>
          <a:prstGeom prst="ellipse">
            <a:avLst/>
          </a:prstGeom>
          <a:gradFill rotWithShape="1">
            <a:gsLst>
              <a:gs pos="0">
                <a:srgbClr val="C0504D">
                  <a:tint val="100000"/>
                  <a:shade val="100000"/>
                  <a:satMod val="130000"/>
                </a:srgbClr>
              </a:gs>
              <a:gs pos="100000">
                <a:srgbClr val="C0504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2" name="Pentagone 83">
            <a:extLst>
              <a:ext uri="{FF2B5EF4-FFF2-40B4-BE49-F238E27FC236}">
                <a16:creationId xmlns:a16="http://schemas.microsoft.com/office/drawing/2014/main" id="{8A6F4D4B-1B76-22F4-B960-87978AA2BEB9}"/>
              </a:ext>
            </a:extLst>
          </p:cNvPr>
          <p:cNvSpPr/>
          <p:nvPr/>
        </p:nvSpPr>
        <p:spPr>
          <a:xfrm>
            <a:off x="5782783" y="4197355"/>
            <a:ext cx="1727753" cy="247661"/>
          </a:xfrm>
          <a:prstGeom prst="homePlate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MAJ Municipol </a:t>
            </a:r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B2A2D611-D086-DED1-16DA-443BFD6F1271}"/>
              </a:ext>
            </a:extLst>
          </p:cNvPr>
          <p:cNvSpPr/>
          <p:nvPr/>
        </p:nvSpPr>
        <p:spPr>
          <a:xfrm>
            <a:off x="7523463" y="4253245"/>
            <a:ext cx="164821" cy="144016"/>
          </a:xfrm>
          <a:prstGeom prst="ellipse">
            <a:avLst/>
          </a:prstGeom>
          <a:gradFill rotWithShape="1">
            <a:gsLst>
              <a:gs pos="0">
                <a:srgbClr val="C0504D">
                  <a:tint val="100000"/>
                  <a:shade val="100000"/>
                  <a:satMod val="130000"/>
                </a:srgbClr>
              </a:gs>
              <a:gs pos="100000">
                <a:srgbClr val="C0504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4" name="Pentagone 83">
            <a:extLst>
              <a:ext uri="{FF2B5EF4-FFF2-40B4-BE49-F238E27FC236}">
                <a16:creationId xmlns:a16="http://schemas.microsoft.com/office/drawing/2014/main" id="{15F30AFF-222A-E3FD-D8B0-83CC81A83B11}"/>
              </a:ext>
            </a:extLst>
          </p:cNvPr>
          <p:cNvSpPr/>
          <p:nvPr/>
        </p:nvSpPr>
        <p:spPr>
          <a:xfrm>
            <a:off x="2030129" y="4243624"/>
            <a:ext cx="1706261" cy="245957"/>
          </a:xfrm>
          <a:prstGeom prst="homePlate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Audit ANSII</a:t>
            </a:r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739D4A68-23CE-558D-F601-980D99E940F3}"/>
              </a:ext>
            </a:extLst>
          </p:cNvPr>
          <p:cNvSpPr/>
          <p:nvPr/>
        </p:nvSpPr>
        <p:spPr>
          <a:xfrm>
            <a:off x="3685324" y="4280371"/>
            <a:ext cx="164821" cy="144016"/>
          </a:xfrm>
          <a:prstGeom prst="ellipse">
            <a:avLst/>
          </a:prstGeom>
          <a:gradFill rotWithShape="1">
            <a:gsLst>
              <a:gs pos="0">
                <a:srgbClr val="C0504D">
                  <a:tint val="100000"/>
                  <a:shade val="100000"/>
                  <a:satMod val="130000"/>
                </a:srgbClr>
              </a:gs>
              <a:gs pos="100000">
                <a:srgbClr val="C0504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6" name="Étoile : 5 branches 165">
            <a:extLst>
              <a:ext uri="{FF2B5EF4-FFF2-40B4-BE49-F238E27FC236}">
                <a16:creationId xmlns:a16="http://schemas.microsoft.com/office/drawing/2014/main" id="{870DF8F3-299B-D9EC-F415-B2BD193C86F4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4722981" y="1649114"/>
            <a:ext cx="356812" cy="276999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7" name="Pentagone 83">
            <a:extLst>
              <a:ext uri="{FF2B5EF4-FFF2-40B4-BE49-F238E27FC236}">
                <a16:creationId xmlns:a16="http://schemas.microsoft.com/office/drawing/2014/main" id="{577C4E02-6C10-8F82-F66C-D88D329F181E}"/>
              </a:ext>
            </a:extLst>
          </p:cNvPr>
          <p:cNvSpPr/>
          <p:nvPr/>
        </p:nvSpPr>
        <p:spPr>
          <a:xfrm>
            <a:off x="3936612" y="1678170"/>
            <a:ext cx="868627" cy="237745"/>
          </a:xfrm>
          <a:prstGeom prst="homePlate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800" kern="0" dirty="0">
                <a:latin typeface="Calibri"/>
              </a:rPr>
              <a:t>Mise en ligne open-data V2</a:t>
            </a:r>
            <a:endParaRPr kumimoji="0" lang="fr-FR" sz="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8" name="Pentagone 83">
            <a:extLst>
              <a:ext uri="{FF2B5EF4-FFF2-40B4-BE49-F238E27FC236}">
                <a16:creationId xmlns:a16="http://schemas.microsoft.com/office/drawing/2014/main" id="{9D2E047F-DD53-6DCD-0554-91F41056A82A}"/>
              </a:ext>
            </a:extLst>
          </p:cNvPr>
          <p:cNvSpPr/>
          <p:nvPr/>
        </p:nvSpPr>
        <p:spPr>
          <a:xfrm>
            <a:off x="3878188" y="3447743"/>
            <a:ext cx="1029621" cy="240254"/>
          </a:xfrm>
          <a:prstGeom prst="homePlate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Etudes </a:t>
            </a:r>
            <a:r>
              <a:rPr kumimoji="0" lang="fr-FR" sz="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Vendome</a:t>
            </a: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– Saint Mitre </a:t>
            </a:r>
          </a:p>
        </p:txBody>
      </p:sp>
      <p:sp>
        <p:nvSpPr>
          <p:cNvPr id="169" name="ZoneTexte 168">
            <a:extLst>
              <a:ext uri="{FF2B5EF4-FFF2-40B4-BE49-F238E27FC236}">
                <a16:creationId xmlns:a16="http://schemas.microsoft.com/office/drawing/2014/main" id="{051948ED-B7DD-5FC0-ED38-C2D99D86DC90}"/>
              </a:ext>
            </a:extLst>
          </p:cNvPr>
          <p:cNvSpPr txBox="1"/>
          <p:nvPr/>
        </p:nvSpPr>
        <p:spPr>
          <a:xfrm>
            <a:off x="2235181" y="-349531"/>
            <a:ext cx="8709449" cy="125338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Montserrat" pitchFamily="2" charset="77"/>
              </a:rPr>
              <a:t>Planning des jalons 2022</a:t>
            </a:r>
          </a:p>
        </p:txBody>
      </p:sp>
    </p:spTree>
    <p:extLst>
      <p:ext uri="{BB962C8B-B14F-4D97-AF65-F5344CB8AC3E}">
        <p14:creationId xmlns:p14="http://schemas.microsoft.com/office/powerpoint/2010/main" val="1181679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>
            <a:extLst>
              <a:ext uri="{FF2B5EF4-FFF2-40B4-BE49-F238E27FC236}">
                <a16:creationId xmlns:a16="http://schemas.microsoft.com/office/drawing/2014/main" id="{E2540988-7344-844D-A192-731AAAF3B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0489"/>
            <a:ext cx="12192000" cy="1253383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930DC31C-B6F5-33B7-F360-C7513F3C2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" y="2206327"/>
            <a:ext cx="10119360" cy="3458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FA660D6-1BA4-5D49-9CAB-5DFA7B17A5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286" y="-80039"/>
            <a:ext cx="1235714" cy="903902"/>
          </a:xfrm>
          <a:prstGeom prst="rect">
            <a:avLst/>
          </a:prstGeom>
        </p:spPr>
      </p:pic>
      <p:sp>
        <p:nvSpPr>
          <p:cNvPr id="54" name="ZoneTexte 53">
            <a:extLst>
              <a:ext uri="{FF2B5EF4-FFF2-40B4-BE49-F238E27FC236}">
                <a16:creationId xmlns:a16="http://schemas.microsoft.com/office/drawing/2014/main" id="{11C8B330-C0A3-7D62-FEA7-56BD6AD46770}"/>
              </a:ext>
            </a:extLst>
          </p:cNvPr>
          <p:cNvSpPr txBox="1"/>
          <p:nvPr/>
        </p:nvSpPr>
        <p:spPr>
          <a:xfrm>
            <a:off x="2003422" y="1193157"/>
            <a:ext cx="8634097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284272"/>
              </a:buClr>
            </a:pPr>
            <a:r>
              <a:rPr lang="fr-FR" sz="1800" b="1" dirty="0">
                <a:solidFill>
                  <a:srgbClr val="2842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Accompagnement aux process, la conduite du changement, aux flux SI </a:t>
            </a: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0560BF-7CD6-D544-1627-6D767EAF6FE1}"/>
              </a:ext>
            </a:extLst>
          </p:cNvPr>
          <p:cNvSpPr/>
          <p:nvPr/>
        </p:nvSpPr>
        <p:spPr>
          <a:xfrm>
            <a:off x="-160299" y="-99467"/>
            <a:ext cx="30700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MB + CB? </a:t>
            </a:r>
            <a:endParaRPr lang="fr-F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93765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A7F6E2D-9791-DF45-818D-943EB3C9A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338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2B65C3A-EFC2-214D-AC2A-852FC78715CB}"/>
              </a:ext>
            </a:extLst>
          </p:cNvPr>
          <p:cNvSpPr txBox="1"/>
          <p:nvPr/>
        </p:nvSpPr>
        <p:spPr>
          <a:xfrm>
            <a:off x="324840" y="-1"/>
            <a:ext cx="8709449" cy="125338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Montserrat" pitchFamily="2" charset="77"/>
              </a:rPr>
              <a:t>Nos interventions auprès de la ville d’Aix-en-Provence</a:t>
            </a: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89B7E891-6E67-66D7-D325-195232E5DA7C}"/>
              </a:ext>
            </a:extLst>
          </p:cNvPr>
          <p:cNvCxnSpPr/>
          <p:nvPr/>
        </p:nvCxnSpPr>
        <p:spPr>
          <a:xfrm>
            <a:off x="5409118" y="1832996"/>
            <a:ext cx="1440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867FC801-85D7-1DF5-6024-53A991D62E21}"/>
              </a:ext>
            </a:extLst>
          </p:cNvPr>
          <p:cNvSpPr txBox="1"/>
          <p:nvPr/>
        </p:nvSpPr>
        <p:spPr>
          <a:xfrm>
            <a:off x="3047994" y="3075057"/>
            <a:ext cx="2907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C00000"/>
                </a:solidFill>
                <a:latin typeface="Montserrat Light" pitchFamily="2" charset="77"/>
              </a:rPr>
              <a:t>Suivi site </a:t>
            </a:r>
          </a:p>
          <a:p>
            <a:pPr algn="ctr"/>
            <a:r>
              <a:rPr lang="fr-FR" sz="2000" b="1" dirty="0">
                <a:solidFill>
                  <a:srgbClr val="C00000"/>
                </a:solidFill>
                <a:latin typeface="Montserrat Light" pitchFamily="2" charset="77"/>
              </a:rPr>
              <a:t>Aix Ma Ville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3D271AF3-5A79-4296-066A-9D351376A4EE}"/>
              </a:ext>
            </a:extLst>
          </p:cNvPr>
          <p:cNvSpPr txBox="1"/>
          <p:nvPr/>
        </p:nvSpPr>
        <p:spPr>
          <a:xfrm>
            <a:off x="324840" y="2935807"/>
            <a:ext cx="27296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000" b="1">
                <a:solidFill>
                  <a:srgbClr val="C00000"/>
                </a:solidFill>
              </a:defRPr>
            </a:lvl1pPr>
          </a:lstStyle>
          <a:p>
            <a:r>
              <a:rPr lang="fr-FR" dirty="0">
                <a:latin typeface="Montserrat Light" pitchFamily="2" charset="77"/>
              </a:rPr>
              <a:t>Tableaux numériques interactifs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07937F0-7FAF-C3EB-D996-F27BAF82AAFB}"/>
              </a:ext>
            </a:extLst>
          </p:cNvPr>
          <p:cNvSpPr/>
          <p:nvPr/>
        </p:nvSpPr>
        <p:spPr>
          <a:xfrm>
            <a:off x="-17986" y="1925970"/>
            <a:ext cx="12192000" cy="729425"/>
          </a:xfrm>
          <a:prstGeom prst="rect">
            <a:avLst/>
          </a:prstGeom>
          <a:solidFill>
            <a:srgbClr val="002060"/>
          </a:solidFill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r>
              <a:rPr lang="fr-FR" sz="2000" dirty="0">
                <a:solidFill>
                  <a:schemeClr val="bg1"/>
                </a:solidFill>
                <a:latin typeface="Montserrat Light" pitchFamily="2" charset="77"/>
                <a:ea typeface="ＭＳ Ｐゴシック" pitchFamily="-28" charset="-128"/>
                <a:cs typeface="Arial" panose="020B0604020202020204" pitchFamily="34" charset="0"/>
              </a:rPr>
              <a:t>Projets pôle digital</a:t>
            </a:r>
            <a:endParaRPr lang="fr-FR" dirty="0">
              <a:solidFill>
                <a:schemeClr val="bg1"/>
              </a:solidFill>
              <a:latin typeface="Montserrat Light" pitchFamily="2" charset="77"/>
              <a:cs typeface="Arial" panose="020B0604020202020204" pitchFamily="34" charset="0"/>
            </a:endParaRP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980EFEC8-58F9-7604-F99E-2BEFC5A28005}"/>
              </a:ext>
            </a:extLst>
          </p:cNvPr>
          <p:cNvSpPr txBox="1"/>
          <p:nvPr/>
        </p:nvSpPr>
        <p:spPr>
          <a:xfrm>
            <a:off x="9705908" y="3074402"/>
            <a:ext cx="2011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C00000"/>
                </a:solidFill>
                <a:latin typeface="Montserrat Light" pitchFamily="2" charset="77"/>
              </a:rPr>
              <a:t>Fourniture de matériel informatique pour la ville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9BE40229-C23A-5B0E-D2F4-04CFE3233C63}"/>
              </a:ext>
            </a:extLst>
          </p:cNvPr>
          <p:cNvSpPr txBox="1"/>
          <p:nvPr/>
        </p:nvSpPr>
        <p:spPr>
          <a:xfrm>
            <a:off x="6469288" y="3074402"/>
            <a:ext cx="24334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C00000"/>
                </a:solidFill>
                <a:latin typeface="Montserrat Light" pitchFamily="2" charset="77"/>
              </a:rPr>
              <a:t>Mise en place de capteurs pour suivre la disponibilité des places PMR en ville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ABC838B1-3EB3-9C4F-97A5-6EA8349B2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149" y="1006604"/>
            <a:ext cx="1360048" cy="76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En quoi le Tableau Numérique Interactif est-il un outil d'enseignement  et/ou un outil d'apprentissage ? – Productions M1 Vannes &amp; Lorient">
            <a:extLst>
              <a:ext uri="{FF2B5EF4-FFF2-40B4-BE49-F238E27FC236}">
                <a16:creationId xmlns:a16="http://schemas.microsoft.com/office/drawing/2014/main" id="{04F41368-1085-EC4E-AD65-230B8413F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r="10031" b="37180"/>
          <a:stretch/>
        </p:blipFill>
        <p:spPr bwMode="auto">
          <a:xfrm>
            <a:off x="1020227" y="3969682"/>
            <a:ext cx="1514277" cy="132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9A5ACC4-E635-5C46-A2A6-686FC6540C5A}"/>
              </a:ext>
            </a:extLst>
          </p:cNvPr>
          <p:cNvSpPr txBox="1"/>
          <p:nvPr/>
        </p:nvSpPr>
        <p:spPr>
          <a:xfrm>
            <a:off x="757696" y="5447601"/>
            <a:ext cx="20393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rgbClr val="1A0C85"/>
                </a:solidFill>
                <a:latin typeface="Montserrat Light" pitchFamily="2" charset="77"/>
              </a:rPr>
              <a:t>204</a:t>
            </a:r>
            <a:r>
              <a:rPr lang="fr-FR" sz="1600" dirty="0">
                <a:solidFill>
                  <a:srgbClr val="1A0C85"/>
                </a:solidFill>
                <a:latin typeface="Montserrat Light" pitchFamily="2" charset="77"/>
              </a:rPr>
              <a:t> TNI implantés</a:t>
            </a:r>
          </a:p>
          <a:p>
            <a:pPr algn="ctr"/>
            <a:r>
              <a:rPr lang="fr-FR" sz="1600" b="1" dirty="0">
                <a:solidFill>
                  <a:srgbClr val="1A0C85"/>
                </a:solidFill>
                <a:latin typeface="Montserrat Light" pitchFamily="2" charset="77"/>
              </a:rPr>
              <a:t>392</a:t>
            </a:r>
            <a:r>
              <a:rPr lang="fr-FR" sz="1600" dirty="0">
                <a:solidFill>
                  <a:srgbClr val="1A0C85"/>
                </a:solidFill>
                <a:latin typeface="Montserrat Light" pitchFamily="2" charset="77"/>
              </a:rPr>
              <a:t> classes</a:t>
            </a:r>
          </a:p>
          <a:p>
            <a:pPr algn="ctr"/>
            <a:r>
              <a:rPr lang="fr-FR" sz="1600" b="1" dirty="0">
                <a:solidFill>
                  <a:srgbClr val="1A0C85"/>
                </a:solidFill>
                <a:latin typeface="Montserrat Light" pitchFamily="2" charset="77"/>
              </a:rPr>
              <a:t>76</a:t>
            </a:r>
            <a:r>
              <a:rPr lang="fr-FR" sz="1600" dirty="0">
                <a:solidFill>
                  <a:srgbClr val="1A0C85"/>
                </a:solidFill>
                <a:latin typeface="Montserrat Light" pitchFamily="2" charset="77"/>
              </a:rPr>
              <a:t> écoles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9ACDD20-6D14-5148-AC55-B739B5FBD3D6}"/>
              </a:ext>
            </a:extLst>
          </p:cNvPr>
          <p:cNvSpPr txBox="1"/>
          <p:nvPr/>
        </p:nvSpPr>
        <p:spPr>
          <a:xfrm>
            <a:off x="7272479" y="5183993"/>
            <a:ext cx="1629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1A0C85"/>
                </a:solidFill>
                <a:latin typeface="Montserrat Light" pitchFamily="2" charset="77"/>
              </a:rPr>
              <a:t>130</a:t>
            </a:r>
            <a:r>
              <a:rPr lang="fr-FR" sz="1600" dirty="0">
                <a:solidFill>
                  <a:srgbClr val="1A0C85"/>
                </a:solidFill>
                <a:latin typeface="Montserrat Light" pitchFamily="2" charset="77"/>
              </a:rPr>
              <a:t> capteurs implantés</a:t>
            </a:r>
          </a:p>
        </p:txBody>
      </p:sp>
      <p:pic>
        <p:nvPicPr>
          <p:cNvPr id="1026" name="Picture 2" descr="Accessibilité et handicap / Stationnement et déplacement / Pratique - Ville  d'Auxerre">
            <a:extLst>
              <a:ext uri="{FF2B5EF4-FFF2-40B4-BE49-F238E27FC236}">
                <a16:creationId xmlns:a16="http://schemas.microsoft.com/office/drawing/2014/main" id="{B65773E5-2010-D845-BC5B-2AF057DB5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471" y="5018597"/>
            <a:ext cx="858008" cy="85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s ordinateurs - Icônes ordinateur gratuites">
            <a:extLst>
              <a:ext uri="{FF2B5EF4-FFF2-40B4-BE49-F238E27FC236}">
                <a16:creationId xmlns:a16="http://schemas.microsoft.com/office/drawing/2014/main" id="{F70544FC-37D2-3943-906E-FB0D24334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920" y="4618797"/>
            <a:ext cx="1232599" cy="123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ix ma ville - YouTube">
            <a:extLst>
              <a:ext uri="{FF2B5EF4-FFF2-40B4-BE49-F238E27FC236}">
                <a16:creationId xmlns:a16="http://schemas.microsoft.com/office/drawing/2014/main" id="{B8E343C4-CA32-C049-9B62-2AF229678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3" t="27439" r="11137" b="15302"/>
          <a:stretch/>
        </p:blipFill>
        <p:spPr bwMode="auto">
          <a:xfrm>
            <a:off x="3576450" y="4138566"/>
            <a:ext cx="1950944" cy="81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89C77C0-4E1F-2AB5-D942-122396157240}"/>
              </a:ext>
            </a:extLst>
          </p:cNvPr>
          <p:cNvSpPr/>
          <p:nvPr/>
        </p:nvSpPr>
        <p:spPr>
          <a:xfrm>
            <a:off x="155812" y="0"/>
            <a:ext cx="7072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JL</a:t>
            </a:r>
            <a:endParaRPr lang="fr-F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0905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59" grpId="0"/>
      <p:bldP spid="6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3D143B34-A87A-2C49-8DDE-CB23E07C9B11}"/>
              </a:ext>
            </a:extLst>
          </p:cNvPr>
          <p:cNvSpPr txBox="1"/>
          <p:nvPr/>
        </p:nvSpPr>
        <p:spPr>
          <a:xfrm>
            <a:off x="2730555" y="2560543"/>
            <a:ext cx="3612077" cy="637097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endParaRPr lang="fr-FR" sz="1600" b="1" dirty="0">
              <a:solidFill>
                <a:srgbClr val="1A0C85"/>
              </a:solidFill>
              <a:latin typeface="Montserrat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1A0C85"/>
                </a:solidFill>
                <a:latin typeface="Montserrat Light" pitchFamily="2" charset="77"/>
              </a:rPr>
              <a:t>Application mobile « AixMaVille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srgbClr val="1A0C85"/>
              </a:solidFill>
              <a:latin typeface="Montserrat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1A0C85"/>
                </a:solidFill>
                <a:latin typeface="Montserrat Light" pitchFamily="2" charset="77"/>
              </a:rPr>
              <a:t>TMA (Tierce Maintenance Applicative)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solidFill>
                <a:srgbClr val="1A0C85"/>
              </a:solidFill>
              <a:latin typeface="Montserrat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1A0C85"/>
                </a:solidFill>
                <a:latin typeface="Montserrat Light" pitchFamily="2" charset="77"/>
              </a:rPr>
              <a:t>Assurer la sécurité applicative, la maintenance corrective &amp; évolutive de l’application « AixMaVille 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solidFill>
                <a:srgbClr val="1A0C85"/>
              </a:solidFill>
              <a:latin typeface="Montserrat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1A0C85"/>
                </a:solidFill>
                <a:latin typeface="Montserrat Light" pitchFamily="2" charset="77"/>
              </a:rPr>
              <a:t>Accompagner le service marketing sur des évolutions de l’applicatif.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srgbClr val="1A0C85"/>
              </a:solidFill>
              <a:latin typeface="Montserrat Light" pitchFamily="2" charset="77"/>
            </a:endParaRPr>
          </a:p>
          <a:p>
            <a:endParaRPr lang="fr-FR" sz="1600" b="1" dirty="0">
              <a:solidFill>
                <a:srgbClr val="1A0C85"/>
              </a:solidFill>
              <a:latin typeface="Montserrat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srgbClr val="1A0C85"/>
              </a:solidFill>
              <a:latin typeface="Montserrat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srgbClr val="1A0C85"/>
              </a:solidFill>
              <a:latin typeface="Montserrat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srgbClr val="1A0C85"/>
              </a:solidFill>
              <a:latin typeface="Montserrat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srgbClr val="1A0C85"/>
              </a:solidFill>
              <a:latin typeface="Montserrat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srgbClr val="1A0C85"/>
              </a:solidFill>
              <a:latin typeface="Montserrat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srgbClr val="1A0C85"/>
              </a:solidFill>
              <a:latin typeface="Montserrat Light" pitchFamily="2" charset="77"/>
            </a:endParaRPr>
          </a:p>
          <a:p>
            <a:endParaRPr lang="fr-FR" sz="2000" b="1" dirty="0"/>
          </a:p>
          <a:p>
            <a:endParaRPr lang="fr-FR" sz="2000"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A7F6E2D-9791-DF45-818D-943EB3C9A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338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2B65C3A-EFC2-214D-AC2A-852FC78715CB}"/>
              </a:ext>
            </a:extLst>
          </p:cNvPr>
          <p:cNvSpPr txBox="1"/>
          <p:nvPr/>
        </p:nvSpPr>
        <p:spPr>
          <a:xfrm>
            <a:off x="719999" y="0"/>
            <a:ext cx="8709449" cy="125338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Montserrat" pitchFamily="2" charset="77"/>
              </a:rPr>
              <a:t>Nos interventions auprès de la ville d’Aix-en-Provence</a:t>
            </a:r>
          </a:p>
        </p:txBody>
      </p:sp>
      <p:sp>
        <p:nvSpPr>
          <p:cNvPr id="4" name="Signalisation droite 3">
            <a:extLst>
              <a:ext uri="{FF2B5EF4-FFF2-40B4-BE49-F238E27FC236}">
                <a16:creationId xmlns:a16="http://schemas.microsoft.com/office/drawing/2014/main" id="{7B35D727-5C86-F94B-8CA7-63C1BB40CB9F}"/>
              </a:ext>
            </a:extLst>
          </p:cNvPr>
          <p:cNvSpPr/>
          <p:nvPr/>
        </p:nvSpPr>
        <p:spPr>
          <a:xfrm rot="5400000">
            <a:off x="1146015" y="771948"/>
            <a:ext cx="1933162" cy="2896037"/>
          </a:xfrm>
          <a:prstGeom prst="homePlate">
            <a:avLst>
              <a:gd name="adj" fmla="val 41958"/>
            </a:avLst>
          </a:prstGeom>
          <a:solidFill>
            <a:srgbClr val="0A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52ABFE8-DAFA-A641-8C80-0BA1F9EB6376}"/>
              </a:ext>
            </a:extLst>
          </p:cNvPr>
          <p:cNvSpPr txBox="1"/>
          <p:nvPr/>
        </p:nvSpPr>
        <p:spPr>
          <a:xfrm>
            <a:off x="824123" y="1573635"/>
            <a:ext cx="2576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Montserrat Black" pitchFamily="2" charset="77"/>
              </a:rPr>
              <a:t>Transformation</a:t>
            </a:r>
          </a:p>
          <a:p>
            <a:pPr algn="ctr"/>
            <a:r>
              <a:rPr lang="fr-FR" b="1" dirty="0">
                <a:solidFill>
                  <a:schemeClr val="bg1"/>
                </a:solidFill>
                <a:latin typeface="Montserrat Black" pitchFamily="2" charset="77"/>
              </a:rPr>
              <a:t>digitale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0C6FFA3-502B-F64E-9A19-38FF9E179954}"/>
              </a:ext>
            </a:extLst>
          </p:cNvPr>
          <p:cNvSpPr txBox="1"/>
          <p:nvPr/>
        </p:nvSpPr>
        <p:spPr>
          <a:xfrm>
            <a:off x="6762227" y="2560543"/>
            <a:ext cx="3612077" cy="612475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endParaRPr lang="fr-FR" sz="1600" b="1" dirty="0">
              <a:solidFill>
                <a:srgbClr val="1A0C85"/>
              </a:solidFill>
              <a:latin typeface="Montserrat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1A0C85"/>
                </a:solidFill>
                <a:latin typeface="Montserrat Light" pitchFamily="2" charset="77"/>
              </a:rPr>
              <a:t>Application mobile « AixVirtuel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srgbClr val="1A0C85"/>
              </a:solidFill>
              <a:latin typeface="Montserrat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1A0C85"/>
                </a:solidFill>
                <a:latin typeface="Montserrat Light" pitchFamily="2" charset="77"/>
              </a:rPr>
              <a:t>TMA (Tierce Maintenance Applicative)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solidFill>
                <a:srgbClr val="1A0C85"/>
              </a:solidFill>
              <a:latin typeface="Montserrat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1A0C85"/>
                </a:solidFill>
                <a:latin typeface="Montserrat Light" pitchFamily="2" charset="77"/>
              </a:rPr>
              <a:t>Assurer la sécurité applicative, la maintenance corrective &amp; évolutive de l’application « AixVirtuel 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srgbClr val="1A0C85"/>
              </a:solidFill>
              <a:latin typeface="Montserrat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srgbClr val="1A0C85"/>
              </a:solidFill>
              <a:latin typeface="Montserrat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srgbClr val="1A0C85"/>
              </a:solidFill>
              <a:latin typeface="Montserrat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srgbClr val="1A0C85"/>
              </a:solidFill>
              <a:latin typeface="Montserrat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srgbClr val="1A0C85"/>
              </a:solidFill>
              <a:latin typeface="Montserrat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srgbClr val="1A0C85"/>
              </a:solidFill>
              <a:latin typeface="Montserrat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srgbClr val="1A0C85"/>
              </a:solidFill>
              <a:latin typeface="Montserrat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srgbClr val="1A0C85"/>
              </a:solidFill>
              <a:latin typeface="Montserrat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srgbClr val="1A0C85"/>
              </a:solidFill>
              <a:latin typeface="Montserrat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srgbClr val="1A0C85"/>
              </a:solidFill>
              <a:latin typeface="Montserrat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srgbClr val="1A0C85"/>
              </a:solidFill>
              <a:latin typeface="Montserrat Light" pitchFamily="2" charset="77"/>
            </a:endParaRPr>
          </a:p>
          <a:p>
            <a:endParaRPr lang="fr-FR" sz="2000" b="1" dirty="0"/>
          </a:p>
          <a:p>
            <a:endParaRPr lang="fr-FR" sz="2000" b="1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EA3EF6F-3C69-BF46-B78F-BD53D3E07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582" y="1012827"/>
            <a:ext cx="2152004" cy="120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1ED3387-ECF5-02A5-E18A-4C69D9ACA7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1" r="57225" b="8286"/>
          <a:stretch/>
        </p:blipFill>
        <p:spPr>
          <a:xfrm>
            <a:off x="10602205" y="5264189"/>
            <a:ext cx="1160002" cy="145612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310CE73-E5F6-1E64-5572-D3D9B5DF21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411" r="1946" b="9156"/>
          <a:stretch/>
        </p:blipFill>
        <p:spPr>
          <a:xfrm>
            <a:off x="1230738" y="5264189"/>
            <a:ext cx="1302674" cy="14561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39D2102-95E0-D08C-BB2F-2B2D378C5AA5}"/>
              </a:ext>
            </a:extLst>
          </p:cNvPr>
          <p:cNvSpPr/>
          <p:nvPr/>
        </p:nvSpPr>
        <p:spPr>
          <a:xfrm>
            <a:off x="-35749" y="-96444"/>
            <a:ext cx="21483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JL+JR ?</a:t>
            </a:r>
            <a:endParaRPr lang="fr-F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78620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DB439A-08E9-4AB8-8753-87BF0934700A}"/>
              </a:ext>
            </a:extLst>
          </p:cNvPr>
          <p:cNvSpPr txBox="1"/>
          <p:nvPr/>
        </p:nvSpPr>
        <p:spPr>
          <a:xfrm>
            <a:off x="1028947" y="2149979"/>
            <a:ext cx="3414466" cy="722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1200"/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300" dirty="0">
                <a:latin typeface="Montserrat regular" panose="00000500000000000000" pitchFamily="2" charset="0"/>
              </a:rPr>
              <a:t>Dans ce monde numérique, l’IT doit être un outil sécurisé et abordable pour toutes les organisations.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7C58312-E813-491F-8E9D-DC2292433F1D}"/>
              </a:ext>
            </a:extLst>
          </p:cNvPr>
          <p:cNvGrpSpPr/>
          <p:nvPr/>
        </p:nvGrpSpPr>
        <p:grpSpPr>
          <a:xfrm>
            <a:off x="1028947" y="3077275"/>
            <a:ext cx="3552824" cy="1146577"/>
            <a:chOff x="1520137" y="2900765"/>
            <a:chExt cx="3552824" cy="114657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711E98-774D-486A-82B9-18E4863C4590}"/>
                </a:ext>
              </a:extLst>
            </p:cNvPr>
            <p:cNvSpPr txBox="1"/>
            <p:nvPr/>
          </p:nvSpPr>
          <p:spPr>
            <a:xfrm>
              <a:off x="1520137" y="3111124"/>
              <a:ext cx="3552824" cy="936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120000"/>
                </a:lnSpc>
                <a:defRPr sz="1200"/>
              </a:lvl1pPr>
            </a:lstStyle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1300" dirty="0">
                  <a:latin typeface="Montserrat regular" panose="00000500000000000000" pitchFamily="2" charset="0"/>
                </a:rPr>
                <a:t>Notre démarche : concevoir l’outil informatique afin de permettre à nos clients de se focaliser sur leurs métiers et leurs problématiques publiques.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43C0BFA-3212-4DA0-9468-6D86E334E24F}"/>
                </a:ext>
              </a:extLst>
            </p:cNvPr>
            <p:cNvSpPr/>
            <p:nvPr/>
          </p:nvSpPr>
          <p:spPr>
            <a:xfrm>
              <a:off x="1611515" y="2900765"/>
              <a:ext cx="216087" cy="9604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5A4633A-4FC8-43EB-B102-4B97DAC98578}"/>
              </a:ext>
            </a:extLst>
          </p:cNvPr>
          <p:cNvGrpSpPr/>
          <p:nvPr/>
        </p:nvGrpSpPr>
        <p:grpSpPr>
          <a:xfrm>
            <a:off x="1028947" y="4752543"/>
            <a:ext cx="3414466" cy="1146577"/>
            <a:chOff x="1520137" y="4441563"/>
            <a:chExt cx="3414466" cy="114657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4088DF-1CD2-4B6C-B753-638CB3022C5F}"/>
                </a:ext>
              </a:extLst>
            </p:cNvPr>
            <p:cNvSpPr txBox="1"/>
            <p:nvPr/>
          </p:nvSpPr>
          <p:spPr>
            <a:xfrm>
              <a:off x="1520137" y="4651922"/>
              <a:ext cx="3414466" cy="936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120000"/>
                </a:lnSpc>
                <a:defRPr sz="1200"/>
              </a:lvl1pPr>
            </a:lstStyle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1300">
                  <a:latin typeface="Montserrat regular" panose="00000500000000000000" pitchFamily="2" charset="0"/>
                </a:rPr>
                <a:t>REEL IT est un Groupe constitué d’experts rassemblés en Business Unit, permettant d’adresser toutes les problématiques de nos clients. 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4ACD058-B4E0-41BE-B5AE-75DCC6C9EE75}"/>
                </a:ext>
              </a:extLst>
            </p:cNvPr>
            <p:cNvSpPr/>
            <p:nvPr/>
          </p:nvSpPr>
          <p:spPr>
            <a:xfrm>
              <a:off x="1611515" y="4441563"/>
              <a:ext cx="216087" cy="9604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94EC3B86-8CA3-4ECC-9366-1BD13614A8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1" t="36790" r="16615"/>
          <a:stretch/>
        </p:blipFill>
        <p:spPr>
          <a:xfrm>
            <a:off x="5281346" y="1781066"/>
            <a:ext cx="3552825" cy="392291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CEB9E17-BD36-425E-9648-9C125062A0D2}"/>
              </a:ext>
            </a:extLst>
          </p:cNvPr>
          <p:cNvSpPr/>
          <p:nvPr/>
        </p:nvSpPr>
        <p:spPr>
          <a:xfrm>
            <a:off x="5650701" y="2404781"/>
            <a:ext cx="2898383" cy="3211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aseline="30000" dirty="0">
                <a:solidFill>
                  <a:schemeClr val="bg1"/>
                </a:solidFill>
                <a:latin typeface="Montserrat regular" panose="00000500000000000000" pitchFamily="2" charset="0"/>
              </a:rPr>
              <a:t>Collaborer avec</a:t>
            </a:r>
            <a:r>
              <a:rPr lang="fr-FR" sz="3200" b="0" i="0" u="none" strike="noStrike" baseline="30000" dirty="0">
                <a:solidFill>
                  <a:schemeClr val="bg1"/>
                </a:solidFill>
                <a:latin typeface="Montserrat regular" panose="00000500000000000000" pitchFamily="2" charset="0"/>
              </a:rPr>
              <a:t> REEL IT, c’est s’engager dans cette fantastique aventure</a:t>
            </a:r>
            <a:br>
              <a:rPr lang="fr-FR" sz="3200" b="0" i="0" u="none" strike="noStrike" baseline="30000" dirty="0">
                <a:solidFill>
                  <a:schemeClr val="bg1"/>
                </a:solidFill>
                <a:latin typeface="Montserrat regular" panose="00000500000000000000" pitchFamily="2" charset="0"/>
              </a:rPr>
            </a:br>
            <a:r>
              <a:rPr lang="fr-FR" sz="3200" b="0" i="0" u="none" strike="noStrike" baseline="30000" dirty="0">
                <a:solidFill>
                  <a:schemeClr val="bg1"/>
                </a:solidFill>
                <a:latin typeface="Montserrat regular" panose="00000500000000000000" pitchFamily="2" charset="0"/>
              </a:rPr>
              <a:t>humaine de la transformation digitale</a:t>
            </a:r>
          </a:p>
          <a:p>
            <a:endParaRPr lang="en-US" sz="3200" dirty="0">
              <a:solidFill>
                <a:schemeClr val="bg1"/>
              </a:solidFill>
              <a:latin typeface="Montserrat" panose="02000505000000020004" pitchFamily="2" charset="0"/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3E77801B-209E-497A-97F6-4D7CC2E0462D}"/>
              </a:ext>
            </a:extLst>
          </p:cNvPr>
          <p:cNvSpPr txBox="1"/>
          <p:nvPr/>
        </p:nvSpPr>
        <p:spPr>
          <a:xfrm>
            <a:off x="720000" y="540000"/>
            <a:ext cx="544802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800">
                <a:solidFill>
                  <a:srgbClr val="202B5C"/>
                </a:solidFill>
                <a:latin typeface="Montserrat regular" panose="00000500000000000000" pitchFamily="2" charset="0"/>
              </a:rPr>
              <a:t>Le </a:t>
            </a:r>
            <a:r>
              <a:rPr lang="en-US" sz="4800" err="1">
                <a:solidFill>
                  <a:srgbClr val="202B5C"/>
                </a:solidFill>
                <a:latin typeface="Montserrat regular" panose="00000500000000000000" pitchFamily="2" charset="0"/>
              </a:rPr>
              <a:t>groupe</a:t>
            </a:r>
            <a:endParaRPr lang="en-US" sz="4800">
              <a:solidFill>
                <a:srgbClr val="202B5C"/>
              </a:solidFill>
              <a:latin typeface="Montserrat regular" panose="000005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AE8CCF-A593-4711-BB4D-084FE3BBC2A8}"/>
              </a:ext>
            </a:extLst>
          </p:cNvPr>
          <p:cNvSpPr/>
          <p:nvPr/>
        </p:nvSpPr>
        <p:spPr>
          <a:xfrm>
            <a:off x="1120325" y="1939620"/>
            <a:ext cx="216087" cy="9604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3" name="Image 2" descr="Une image contenant personne, homme, habits, vieux&#10;&#10;Description générée automatiquement">
            <a:extLst>
              <a:ext uri="{FF2B5EF4-FFF2-40B4-BE49-F238E27FC236}">
                <a16:creationId xmlns:a16="http://schemas.microsoft.com/office/drawing/2014/main" id="{109F02CD-3BF3-47EB-BAED-157D6E73E2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171" y="601037"/>
            <a:ext cx="2752993" cy="3390565"/>
          </a:xfrm>
          <a:prstGeom prst="rect">
            <a:avLst/>
          </a:prstGeom>
        </p:spPr>
      </p:pic>
      <p:pic>
        <p:nvPicPr>
          <p:cNvPr id="13" name="Image 12" descr="Une image contenant personne, homme, verres, extérieur&#10;&#10;Description générée automatiquement">
            <a:extLst>
              <a:ext uri="{FF2B5EF4-FFF2-40B4-BE49-F238E27FC236}">
                <a16:creationId xmlns:a16="http://schemas.microsoft.com/office/drawing/2014/main" id="{9FDE4C58-5BC4-C64F-ABE1-9CA0F0A6FD07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172" y="3518098"/>
            <a:ext cx="2752992" cy="27529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64E368-773D-C981-83A8-59C9863279BE}"/>
              </a:ext>
            </a:extLst>
          </p:cNvPr>
          <p:cNvSpPr/>
          <p:nvPr/>
        </p:nvSpPr>
        <p:spPr>
          <a:xfrm>
            <a:off x="12754" y="-102490"/>
            <a:ext cx="7072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JL</a:t>
            </a:r>
            <a:endParaRPr lang="fr-F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8564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3D143B34-A87A-2C49-8DDE-CB23E07C9B11}"/>
              </a:ext>
            </a:extLst>
          </p:cNvPr>
          <p:cNvSpPr txBox="1"/>
          <p:nvPr/>
        </p:nvSpPr>
        <p:spPr>
          <a:xfrm>
            <a:off x="2977845" y="2437432"/>
            <a:ext cx="3612077" cy="440120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endParaRPr lang="fr-FR" sz="1600" b="1" dirty="0">
              <a:solidFill>
                <a:srgbClr val="1A0C85"/>
              </a:solidFill>
              <a:latin typeface="Montserrat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srgbClr val="1A0C85"/>
              </a:solidFill>
              <a:latin typeface="Montserrat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srgbClr val="1A0C85"/>
              </a:solidFill>
              <a:latin typeface="Montserrat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srgbClr val="1A0C85"/>
              </a:solidFill>
              <a:latin typeface="Montserrat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srgbClr val="1A0C85"/>
              </a:solidFill>
              <a:latin typeface="Montserrat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srgbClr val="1A0C85"/>
              </a:solidFill>
              <a:latin typeface="Montserrat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1A0C85"/>
                </a:solidFill>
                <a:latin typeface="Montserrat Light" pitchFamily="2" charset="77"/>
              </a:rPr>
              <a:t>Fourniture d’e-books pour les étudiants de la ville d’Aix-en-Provence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srgbClr val="1A0C85"/>
              </a:solidFill>
              <a:latin typeface="Montserrat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1A0C85"/>
                </a:solidFill>
                <a:latin typeface="Montserrat Light" pitchFamily="2" charset="77"/>
              </a:rPr>
              <a:t>Intégration de livres numériques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srgbClr val="1A0C85"/>
              </a:solidFill>
              <a:latin typeface="Montserrat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1A0C85"/>
                </a:solidFill>
                <a:latin typeface="Montserrat Light" pitchFamily="2" charset="77"/>
              </a:rPr>
              <a:t>Maintenance, SAV et suivi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srgbClr val="1A0C85"/>
              </a:solidFill>
              <a:latin typeface="Montserrat Light" pitchFamily="2" charset="77"/>
            </a:endParaRPr>
          </a:p>
          <a:p>
            <a:endParaRPr lang="fr-FR" sz="2000" b="1" dirty="0"/>
          </a:p>
          <a:p>
            <a:endParaRPr lang="fr-FR" sz="2000"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A7F6E2D-9791-DF45-818D-943EB3C9A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338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2B65C3A-EFC2-214D-AC2A-852FC78715CB}"/>
              </a:ext>
            </a:extLst>
          </p:cNvPr>
          <p:cNvSpPr txBox="1"/>
          <p:nvPr/>
        </p:nvSpPr>
        <p:spPr>
          <a:xfrm>
            <a:off x="719999" y="0"/>
            <a:ext cx="8709449" cy="125338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Montserrat" pitchFamily="2" charset="77"/>
              </a:rPr>
              <a:t>Nos interventions auprès de la ville d’Aix-en-Provence</a:t>
            </a:r>
          </a:p>
        </p:txBody>
      </p:sp>
      <p:sp>
        <p:nvSpPr>
          <p:cNvPr id="4" name="Signalisation droite 3">
            <a:extLst>
              <a:ext uri="{FF2B5EF4-FFF2-40B4-BE49-F238E27FC236}">
                <a16:creationId xmlns:a16="http://schemas.microsoft.com/office/drawing/2014/main" id="{7B35D727-5C86-F94B-8CA7-63C1BB40CB9F}"/>
              </a:ext>
            </a:extLst>
          </p:cNvPr>
          <p:cNvSpPr/>
          <p:nvPr/>
        </p:nvSpPr>
        <p:spPr>
          <a:xfrm rot="5400000">
            <a:off x="1146015" y="771948"/>
            <a:ext cx="1933162" cy="2896037"/>
          </a:xfrm>
          <a:prstGeom prst="homePlate">
            <a:avLst>
              <a:gd name="adj" fmla="val 41958"/>
            </a:avLst>
          </a:prstGeom>
          <a:solidFill>
            <a:srgbClr val="0A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52ABFE8-DAFA-A641-8C80-0BA1F9EB6376}"/>
              </a:ext>
            </a:extLst>
          </p:cNvPr>
          <p:cNvSpPr txBox="1"/>
          <p:nvPr/>
        </p:nvSpPr>
        <p:spPr>
          <a:xfrm>
            <a:off x="824123" y="1573635"/>
            <a:ext cx="2576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Montserrat Black" pitchFamily="2" charset="77"/>
              </a:rPr>
              <a:t>Global </a:t>
            </a:r>
          </a:p>
          <a:p>
            <a:pPr algn="ctr"/>
            <a:r>
              <a:rPr lang="fr-FR" b="1" dirty="0">
                <a:solidFill>
                  <a:schemeClr val="bg1"/>
                </a:solidFill>
                <a:latin typeface="Montserrat Black" pitchFamily="2" charset="77"/>
              </a:rPr>
              <a:t>Solutions </a:t>
            </a:r>
            <a:r>
              <a:rPr lang="fr-FR" b="1" dirty="0" err="1">
                <a:solidFill>
                  <a:schemeClr val="bg1"/>
                </a:solidFill>
                <a:latin typeface="Montserrat Black" pitchFamily="2" charset="77"/>
              </a:rPr>
              <a:t>Device</a:t>
            </a:r>
            <a:endParaRPr lang="fr-FR" b="1" dirty="0">
              <a:solidFill>
                <a:schemeClr val="bg1"/>
              </a:solidFill>
              <a:latin typeface="Montserrat Black" pitchFamily="2" charset="77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3F301E1-457F-EA4D-B760-D570365A7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582" y="1012827"/>
            <a:ext cx="2152004" cy="120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0951512-A351-2141-AB30-0F23A87D83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9" b="18255"/>
          <a:stretch/>
        </p:blipFill>
        <p:spPr>
          <a:xfrm>
            <a:off x="3401069" y="2769504"/>
            <a:ext cx="1989524" cy="8684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A5751F6-0E08-798D-BAD4-97E3FB6E7855}"/>
              </a:ext>
            </a:extLst>
          </p:cNvPr>
          <p:cNvSpPr/>
          <p:nvPr/>
        </p:nvSpPr>
        <p:spPr>
          <a:xfrm>
            <a:off x="-75016" y="-63260"/>
            <a:ext cx="27446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JL+Blaise</a:t>
            </a:r>
            <a:endParaRPr lang="fr-F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6248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843408E-BB82-1E41-8886-E21A978AC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338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AB87F45-7401-CE41-A738-A32544F03C5B}"/>
              </a:ext>
            </a:extLst>
          </p:cNvPr>
          <p:cNvSpPr txBox="1"/>
          <p:nvPr/>
        </p:nvSpPr>
        <p:spPr>
          <a:xfrm>
            <a:off x="719999" y="0"/>
            <a:ext cx="8709449" cy="125338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Montserrat" pitchFamily="2" charset="77"/>
              </a:rPr>
              <a:t>Des expertises verticales par secteur d’activité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6F1C08-0763-2E48-9B1C-9EC5CDABB5BD}"/>
              </a:ext>
            </a:extLst>
          </p:cNvPr>
          <p:cNvSpPr/>
          <p:nvPr/>
        </p:nvSpPr>
        <p:spPr>
          <a:xfrm>
            <a:off x="0" y="1253383"/>
            <a:ext cx="1745673" cy="5604617"/>
          </a:xfrm>
          <a:prstGeom prst="rect">
            <a:avLst/>
          </a:prstGeom>
          <a:solidFill>
            <a:srgbClr val="1A0C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0606C20-F3F7-8B45-B0E6-9904DC4EBA26}"/>
              </a:ext>
            </a:extLst>
          </p:cNvPr>
          <p:cNvSpPr txBox="1"/>
          <p:nvPr/>
        </p:nvSpPr>
        <p:spPr>
          <a:xfrm>
            <a:off x="72303" y="2709398"/>
            <a:ext cx="15937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ontserrat Black" pitchFamily="2" charset="77"/>
              </a:rPr>
              <a:t>Education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F6AE089-5B70-CC4B-B96E-C5D0C0016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37" y="3182853"/>
            <a:ext cx="872838" cy="87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2834964-8A00-304B-B1E1-ACB126FC01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200" y="2823347"/>
            <a:ext cx="2151540" cy="304108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C3C5477-E2D6-B742-A1EA-EC90FC037912}"/>
              </a:ext>
            </a:extLst>
          </p:cNvPr>
          <p:cNvSpPr txBox="1"/>
          <p:nvPr/>
        </p:nvSpPr>
        <p:spPr>
          <a:xfrm>
            <a:off x="1769485" y="2032290"/>
            <a:ext cx="30573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400" b="1" dirty="0">
                <a:solidFill>
                  <a:schemeClr val="accent5"/>
                </a:solidFill>
                <a:latin typeface="Montserrat SemiBold" pitchFamily="2" charset="77"/>
              </a:rPr>
              <a:t>INTÉGRATEUR</a:t>
            </a:r>
          </a:p>
          <a:p>
            <a:pPr algn="r">
              <a:spcAft>
                <a:spcPts val="600"/>
              </a:spcAft>
            </a:pP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Enquêtes, conception, fourniture (boutique), inventaire (stock), déploiement (livraison, distribution), maintenance, supervision, statistiques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…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</p:txBody>
      </p:sp>
      <p:sp>
        <p:nvSpPr>
          <p:cNvPr id="11" name="Arrow: Down 9">
            <a:extLst>
              <a:ext uri="{FF2B5EF4-FFF2-40B4-BE49-F238E27FC236}">
                <a16:creationId xmlns:a16="http://schemas.microsoft.com/office/drawing/2014/main" id="{0C5F6113-EBA4-A545-B95D-EE90503DE3B5}"/>
              </a:ext>
            </a:extLst>
          </p:cNvPr>
          <p:cNvSpPr/>
          <p:nvPr/>
        </p:nvSpPr>
        <p:spPr>
          <a:xfrm rot="16200000">
            <a:off x="8695271" y="3809790"/>
            <a:ext cx="614371" cy="635056"/>
          </a:xfrm>
          <a:prstGeom prst="downArrow">
            <a:avLst/>
          </a:prstGeom>
          <a:solidFill>
            <a:srgbClr val="004F9F"/>
          </a:solidFill>
          <a:ln w="38100" cap="rnd" cmpd="sng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2" name="Arrow: Down 5">
            <a:extLst>
              <a:ext uri="{FF2B5EF4-FFF2-40B4-BE49-F238E27FC236}">
                <a16:creationId xmlns:a16="http://schemas.microsoft.com/office/drawing/2014/main" id="{0A603E7F-E377-EA4F-97A4-05A578E0B81F}"/>
              </a:ext>
            </a:extLst>
          </p:cNvPr>
          <p:cNvSpPr/>
          <p:nvPr/>
        </p:nvSpPr>
        <p:spPr>
          <a:xfrm rot="16200000" flipH="1">
            <a:off x="4645319" y="3515520"/>
            <a:ext cx="614371" cy="635056"/>
          </a:xfrm>
          <a:prstGeom prst="downArrow">
            <a:avLst/>
          </a:prstGeom>
          <a:solidFill>
            <a:schemeClr val="accent4"/>
          </a:solidFill>
          <a:ln w="38100" cap="rnd" cmpd="sng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3" name="Arrow: Down 5">
            <a:extLst>
              <a:ext uri="{FF2B5EF4-FFF2-40B4-BE49-F238E27FC236}">
                <a16:creationId xmlns:a16="http://schemas.microsoft.com/office/drawing/2014/main" id="{1F42112B-8FDF-E044-B230-F1FC41474842}"/>
              </a:ext>
            </a:extLst>
          </p:cNvPr>
          <p:cNvSpPr/>
          <p:nvPr/>
        </p:nvSpPr>
        <p:spPr>
          <a:xfrm rot="18898533" flipH="1">
            <a:off x="5092989" y="2451511"/>
            <a:ext cx="614371" cy="635056"/>
          </a:xfrm>
          <a:prstGeom prst="downArrow">
            <a:avLst/>
          </a:prstGeom>
          <a:solidFill>
            <a:schemeClr val="accent5"/>
          </a:solidFill>
          <a:ln w="38100" cap="rnd" cmpd="sng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4" name="Arrow: Down 5">
            <a:extLst>
              <a:ext uri="{FF2B5EF4-FFF2-40B4-BE49-F238E27FC236}">
                <a16:creationId xmlns:a16="http://schemas.microsoft.com/office/drawing/2014/main" id="{0E47FBB6-A9D0-194B-A3F4-C1E597534F2E}"/>
              </a:ext>
            </a:extLst>
          </p:cNvPr>
          <p:cNvSpPr/>
          <p:nvPr/>
        </p:nvSpPr>
        <p:spPr>
          <a:xfrm rot="5400000" flipH="1" flipV="1">
            <a:off x="4462920" y="4736911"/>
            <a:ext cx="614371" cy="635056"/>
          </a:xfrm>
          <a:prstGeom prst="downArrow">
            <a:avLst/>
          </a:prstGeom>
          <a:solidFill>
            <a:schemeClr val="accent6"/>
          </a:solidFill>
          <a:ln w="38100" cap="rnd" cmpd="sng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5" name="Arrow: Down 5">
            <a:extLst>
              <a:ext uri="{FF2B5EF4-FFF2-40B4-BE49-F238E27FC236}">
                <a16:creationId xmlns:a16="http://schemas.microsoft.com/office/drawing/2014/main" id="{3A53CB1C-18A2-3648-9889-4720D632E672}"/>
              </a:ext>
            </a:extLst>
          </p:cNvPr>
          <p:cNvSpPr/>
          <p:nvPr/>
        </p:nvSpPr>
        <p:spPr>
          <a:xfrm rot="2701467" flipH="1" flipV="1">
            <a:off x="5092989" y="5641752"/>
            <a:ext cx="614371" cy="635056"/>
          </a:xfrm>
          <a:prstGeom prst="downArrow">
            <a:avLst/>
          </a:prstGeom>
          <a:solidFill>
            <a:schemeClr val="accent2"/>
          </a:solidFill>
          <a:ln w="38100" cap="rnd" cmpd="sng">
            <a:noFill/>
            <a:prstDash val="sysDash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1472D15-9146-7A4F-A1DD-630681C508C6}"/>
              </a:ext>
            </a:extLst>
          </p:cNvPr>
          <p:cNvSpPr txBox="1"/>
          <p:nvPr/>
        </p:nvSpPr>
        <p:spPr>
          <a:xfrm>
            <a:off x="1911725" y="4692802"/>
            <a:ext cx="2318437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400" b="1" dirty="0">
                <a:solidFill>
                  <a:schemeClr val="accent6"/>
                </a:solidFill>
                <a:latin typeface="Montserrat SemiBold" pitchFamily="2" charset="77"/>
              </a:rPr>
              <a:t>LIBRAIRIES</a:t>
            </a:r>
          </a:p>
          <a:p>
            <a:pPr algn="r">
              <a:spcAft>
                <a:spcPts val="600"/>
              </a:spcAft>
            </a:pP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Packs de livres numériques (masters) 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2465BF8-BE13-AA4D-B47D-1D5DC3BE477C}"/>
              </a:ext>
            </a:extLst>
          </p:cNvPr>
          <p:cNvSpPr txBox="1"/>
          <p:nvPr/>
        </p:nvSpPr>
        <p:spPr>
          <a:xfrm>
            <a:off x="2236290" y="5961295"/>
            <a:ext cx="2602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400" b="1" dirty="0">
                <a:solidFill>
                  <a:schemeClr val="accent2"/>
                </a:solidFill>
                <a:latin typeface="Montserrat SemiBold" pitchFamily="2" charset="77"/>
              </a:rPr>
              <a:t>COLLECTIVITÉS</a:t>
            </a:r>
          </a:p>
          <a:p>
            <a:pPr algn="r">
              <a:spcAft>
                <a:spcPts val="600"/>
              </a:spcAft>
            </a:pP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Utilisateurs, sites, opérations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11671CC3-2A41-BF4D-A693-559294491059}"/>
              </a:ext>
            </a:extLst>
          </p:cNvPr>
          <p:cNvGrpSpPr/>
          <p:nvPr/>
        </p:nvGrpSpPr>
        <p:grpSpPr>
          <a:xfrm>
            <a:off x="7272503" y="6097324"/>
            <a:ext cx="2118209" cy="976586"/>
            <a:chOff x="5928512" y="836833"/>
            <a:chExt cx="2118209" cy="976586"/>
          </a:xfrm>
        </p:grpSpPr>
        <p:pic>
          <p:nvPicPr>
            <p:cNvPr id="19" name="Graphique 18" descr="Bouée de sauvetage contour">
              <a:extLst>
                <a:ext uri="{FF2B5EF4-FFF2-40B4-BE49-F238E27FC236}">
                  <a16:creationId xmlns:a16="http://schemas.microsoft.com/office/drawing/2014/main" id="{7AA4DCBE-50DC-F84F-BB7B-DE2E224A8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928512" y="836833"/>
              <a:ext cx="539999" cy="539999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76BD0340-F80F-8A4B-950A-4FD6E2C8E247}"/>
                </a:ext>
              </a:extLst>
            </p:cNvPr>
            <p:cNvSpPr txBox="1"/>
            <p:nvPr/>
          </p:nvSpPr>
          <p:spPr>
            <a:xfrm>
              <a:off x="6468511" y="967033"/>
              <a:ext cx="1578210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b="1" dirty="0">
                  <a:solidFill>
                    <a:schemeClr val="tx2">
                      <a:lumMod val="75000"/>
                    </a:schemeClr>
                  </a:solidFill>
                  <a:latin typeface="Montserrat SemiBold" pitchFamily="2" charset="77"/>
                </a:rPr>
                <a:t>ASSUREURS</a:t>
              </a:r>
            </a:p>
            <a:p>
              <a:pPr>
                <a:spcAft>
                  <a:spcPts val="600"/>
                </a:spcAft>
              </a:pPr>
              <a:r>
                <a:rPr lang="fr-FR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itchFamily="2" charset="77"/>
                </a:rPr>
                <a:t>Casse et Vol</a:t>
              </a:r>
              <a:endPara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endParaRPr>
            </a:p>
            <a:p>
              <a:pPr>
                <a:spcAft>
                  <a:spcPts val="600"/>
                </a:spcAft>
              </a:pPr>
              <a:endParaRPr lang="en-US" sz="1400" b="1" dirty="0">
                <a:solidFill>
                  <a:schemeClr val="tx2">
                    <a:lumMod val="75000"/>
                  </a:schemeClr>
                </a:solidFill>
                <a:latin typeface="Montserrat SemiBold" pitchFamily="2" charset="77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0833774-5AEA-BD49-877E-F97E8D8D0E85}"/>
              </a:ext>
            </a:extLst>
          </p:cNvPr>
          <p:cNvGrpSpPr/>
          <p:nvPr/>
        </p:nvGrpSpPr>
        <p:grpSpPr>
          <a:xfrm>
            <a:off x="6765288" y="1706730"/>
            <a:ext cx="2483967" cy="934755"/>
            <a:chOff x="5928512" y="5313252"/>
            <a:chExt cx="2483967" cy="934755"/>
          </a:xfrm>
        </p:grpSpPr>
        <p:pic>
          <p:nvPicPr>
            <p:cNvPr id="22" name="Graphique 21" descr="Usine contour">
              <a:extLst>
                <a:ext uri="{FF2B5EF4-FFF2-40B4-BE49-F238E27FC236}">
                  <a16:creationId xmlns:a16="http://schemas.microsoft.com/office/drawing/2014/main" id="{03F3F478-822B-4B41-8DB0-E37AFFFEB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5928512" y="5313252"/>
              <a:ext cx="539999" cy="539999"/>
            </a:xfrm>
            <a:prstGeom prst="rect">
              <a:avLst/>
            </a:prstGeom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53283BC4-4D3E-9041-BB78-A96ABAA2C68B}"/>
                </a:ext>
              </a:extLst>
            </p:cNvPr>
            <p:cNvSpPr txBox="1"/>
            <p:nvPr/>
          </p:nvSpPr>
          <p:spPr>
            <a:xfrm>
              <a:off x="6468510" y="5524732"/>
              <a:ext cx="1943969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b="1" dirty="0">
                  <a:solidFill>
                    <a:schemeClr val="tx2">
                      <a:lumMod val="75000"/>
                    </a:schemeClr>
                  </a:solidFill>
                  <a:latin typeface="Montserrat SemiBold" pitchFamily="2" charset="77"/>
                </a:rPr>
                <a:t>CONSTRUCTEURS</a:t>
              </a:r>
            </a:p>
            <a:p>
              <a:pPr>
                <a:spcAft>
                  <a:spcPts val="600"/>
                </a:spcAft>
              </a:pPr>
              <a:r>
                <a:rPr lang="fr-FR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itchFamily="2" charset="77"/>
                </a:rPr>
                <a:t>Production et </a:t>
              </a:r>
              <a:br>
                <a:rPr lang="fr-FR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itchFamily="2" charset="77"/>
                </a:rPr>
              </a:br>
              <a:r>
                <a:rPr lang="fr-FR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itchFamily="2" charset="77"/>
                </a:rPr>
                <a:t>Service Après-Vente</a:t>
              </a:r>
              <a:endPara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endParaRP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E4D25EC0-30FC-2F41-AA54-D2B97DEF89CB}"/>
              </a:ext>
            </a:extLst>
          </p:cNvPr>
          <p:cNvGrpSpPr/>
          <p:nvPr/>
        </p:nvGrpSpPr>
        <p:grpSpPr>
          <a:xfrm>
            <a:off x="5361963" y="2927074"/>
            <a:ext cx="2896948" cy="2896948"/>
            <a:chOff x="4061822" y="1986823"/>
            <a:chExt cx="2896948" cy="2896948"/>
          </a:xfrm>
        </p:grpSpPr>
        <p:sp>
          <p:nvSpPr>
            <p:cNvPr id="25" name="Oval 3">
              <a:extLst>
                <a:ext uri="{FF2B5EF4-FFF2-40B4-BE49-F238E27FC236}">
                  <a16:creationId xmlns:a16="http://schemas.microsoft.com/office/drawing/2014/main" id="{C1982CB0-E13F-7A42-8C39-29147766E4DA}"/>
                </a:ext>
              </a:extLst>
            </p:cNvPr>
            <p:cNvSpPr/>
            <p:nvPr/>
          </p:nvSpPr>
          <p:spPr>
            <a:xfrm rot="19464992">
              <a:off x="4061822" y="1986823"/>
              <a:ext cx="2896948" cy="28969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127000" dir="5400000" sx="93000" sy="93000" algn="t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/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0CB5CDC8-F456-B44C-BD19-80CEEF6CC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49" b="18255"/>
            <a:stretch/>
          </p:blipFill>
          <p:spPr>
            <a:xfrm>
              <a:off x="4454100" y="3442366"/>
              <a:ext cx="2117175" cy="924182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7BF78325-E566-1140-80FE-4E946E727F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30" t="20521" r="20630" b="17354"/>
            <a:stretch/>
          </p:blipFill>
          <p:spPr>
            <a:xfrm>
              <a:off x="5007377" y="2357739"/>
              <a:ext cx="1005839" cy="1020358"/>
            </a:xfrm>
            <a:prstGeom prst="rect">
              <a:avLst/>
            </a:prstGeom>
          </p:spPr>
        </p:pic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722108AB-2CD5-5646-9F4F-E1FB0C0D5FDF}"/>
              </a:ext>
            </a:extLst>
          </p:cNvPr>
          <p:cNvGrpSpPr/>
          <p:nvPr/>
        </p:nvGrpSpPr>
        <p:grpSpPr>
          <a:xfrm>
            <a:off x="9504935" y="1850874"/>
            <a:ext cx="2415377" cy="539999"/>
            <a:chOff x="5928512" y="816513"/>
            <a:chExt cx="2415377" cy="539999"/>
          </a:xfrm>
        </p:grpSpPr>
        <p:pic>
          <p:nvPicPr>
            <p:cNvPr id="29" name="Graphique 28" descr="École contour">
              <a:extLst>
                <a:ext uri="{FF2B5EF4-FFF2-40B4-BE49-F238E27FC236}">
                  <a16:creationId xmlns:a16="http://schemas.microsoft.com/office/drawing/2014/main" id="{1508DF6A-6E30-3945-BF73-3E4FB6464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5928512" y="816513"/>
              <a:ext cx="539999" cy="539999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9AC99CD4-7FEF-7742-ADCE-A702980F45A1}"/>
                </a:ext>
              </a:extLst>
            </p:cNvPr>
            <p:cNvSpPr txBox="1"/>
            <p:nvPr/>
          </p:nvSpPr>
          <p:spPr>
            <a:xfrm>
              <a:off x="6468511" y="967033"/>
              <a:ext cx="18753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200" b="1" dirty="0">
                  <a:solidFill>
                    <a:schemeClr val="tx2">
                      <a:lumMod val="75000"/>
                    </a:schemeClr>
                  </a:solidFill>
                  <a:latin typeface="Montserrat SemiBold" pitchFamily="2" charset="77"/>
                </a:rPr>
                <a:t>ÉTABLISSEMENTS</a:t>
              </a:r>
            </a:p>
          </p:txBody>
        </p: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E9DF0C3E-A15A-8D4C-88CF-C67196531BA5}"/>
              </a:ext>
            </a:extLst>
          </p:cNvPr>
          <p:cNvSpPr txBox="1"/>
          <p:nvPr/>
        </p:nvSpPr>
        <p:spPr>
          <a:xfrm>
            <a:off x="10382148" y="19941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99D48A1-0574-D94B-9095-073829B47AAC}"/>
              </a:ext>
            </a:extLst>
          </p:cNvPr>
          <p:cNvSpPr txBox="1"/>
          <p:nvPr/>
        </p:nvSpPr>
        <p:spPr>
          <a:xfrm>
            <a:off x="1720097" y="3546049"/>
            <a:ext cx="28385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400" b="1" dirty="0">
                <a:solidFill>
                  <a:schemeClr val="accent4"/>
                </a:solidFill>
                <a:latin typeface="Montserrat SemiBold" pitchFamily="2" charset="77"/>
              </a:rPr>
              <a:t>ÉDITEURS / DIFFUSEURS</a:t>
            </a:r>
          </a:p>
          <a:p>
            <a:pPr algn="r">
              <a:spcAft>
                <a:spcPts val="600"/>
              </a:spcAft>
            </a:pP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</a:rPr>
              <a:t>Livres numériques (librairie) Liseuses 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52B4978-0778-F357-2D87-DC96952CE279}"/>
              </a:ext>
            </a:extLst>
          </p:cNvPr>
          <p:cNvSpPr/>
          <p:nvPr/>
        </p:nvSpPr>
        <p:spPr>
          <a:xfrm>
            <a:off x="134494" y="-75180"/>
            <a:ext cx="3222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JL+Blaise</a:t>
            </a:r>
            <a:r>
              <a:rPr lang="fr-F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?</a:t>
            </a:r>
            <a:endParaRPr lang="fr-F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6949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843408E-BB82-1E41-8886-E21A978AC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338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AB87F45-7401-CE41-A738-A32544F03C5B}"/>
              </a:ext>
            </a:extLst>
          </p:cNvPr>
          <p:cNvSpPr txBox="1"/>
          <p:nvPr/>
        </p:nvSpPr>
        <p:spPr>
          <a:xfrm>
            <a:off x="719999" y="0"/>
            <a:ext cx="8709449" cy="125338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Montserrat" pitchFamily="2" charset="77"/>
              </a:rPr>
              <a:t>Des expertises verticales par secteur d’activité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5FBF6-B0F0-A947-B708-D22CF0968F26}"/>
              </a:ext>
            </a:extLst>
          </p:cNvPr>
          <p:cNvSpPr/>
          <p:nvPr/>
        </p:nvSpPr>
        <p:spPr>
          <a:xfrm>
            <a:off x="0" y="1253383"/>
            <a:ext cx="1745673" cy="5604617"/>
          </a:xfrm>
          <a:prstGeom prst="rect">
            <a:avLst/>
          </a:prstGeom>
          <a:solidFill>
            <a:srgbClr val="1A0C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1165184-2593-C142-BBAB-6FB13728CFB7}"/>
              </a:ext>
            </a:extLst>
          </p:cNvPr>
          <p:cNvSpPr txBox="1"/>
          <p:nvPr/>
        </p:nvSpPr>
        <p:spPr>
          <a:xfrm>
            <a:off x="150523" y="2723253"/>
            <a:ext cx="1633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Montserrat Black" pitchFamily="2" charset="77"/>
              </a:rPr>
              <a:t>Economie </a:t>
            </a:r>
          </a:p>
          <a:p>
            <a:pPr algn="ctr"/>
            <a:r>
              <a:rPr lang="fr-FR" sz="2000" b="1" dirty="0">
                <a:solidFill>
                  <a:schemeClr val="bg1"/>
                </a:solidFill>
                <a:latin typeface="Montserrat Black" pitchFamily="2" charset="77"/>
              </a:rPr>
              <a:t>circulaire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5C17B96-5BE3-F342-86C0-BCEB7F068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08" y="3591563"/>
            <a:ext cx="928255" cy="92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9E9C6B0-EA2E-0A4E-B158-960DF03AA742}"/>
              </a:ext>
            </a:extLst>
          </p:cNvPr>
          <p:cNvSpPr txBox="1"/>
          <p:nvPr/>
        </p:nvSpPr>
        <p:spPr>
          <a:xfrm>
            <a:off x="2193012" y="1883403"/>
            <a:ext cx="75630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>
                <a:solidFill>
                  <a:srgbClr val="384FFF"/>
                </a:solidFill>
                <a:latin typeface="Montserrat Light" pitchFamily="2" charset="77"/>
              </a:rPr>
              <a:t>Ré-emploi</a:t>
            </a:r>
            <a:r>
              <a:rPr lang="fr-FR" sz="2000" b="1" dirty="0">
                <a:solidFill>
                  <a:srgbClr val="384FFF"/>
                </a:solidFill>
                <a:latin typeface="Montserrat Light" pitchFamily="2" charset="77"/>
              </a:rPr>
              <a:t>, tri et recyclage de matériel informatique </a:t>
            </a:r>
          </a:p>
          <a:p>
            <a:pPr algn="ctr"/>
            <a:r>
              <a:rPr lang="fr-FR" sz="2000" b="1" dirty="0">
                <a:solidFill>
                  <a:srgbClr val="384FFF"/>
                </a:solidFill>
                <a:latin typeface="Montserrat Light" pitchFamily="2" charset="77"/>
              </a:rPr>
              <a:t>pour la région Sud </a:t>
            </a:r>
          </a:p>
          <a:p>
            <a:endParaRPr lang="fr-FR" dirty="0">
              <a:solidFill>
                <a:srgbClr val="1A0C85"/>
              </a:solidFill>
              <a:latin typeface="Montserrat Light" pitchFamily="2" charset="77"/>
            </a:endParaRPr>
          </a:p>
          <a:p>
            <a:r>
              <a:rPr lang="fr-FR" sz="1600" dirty="0">
                <a:solidFill>
                  <a:srgbClr val="1A0C85"/>
                </a:solidFill>
                <a:latin typeface="Montserrat Light" pitchFamily="2" charset="77"/>
              </a:rPr>
              <a:t>Partenariat avec </a:t>
            </a:r>
            <a:r>
              <a:rPr lang="fr-FR" sz="1600" b="1" dirty="0">
                <a:solidFill>
                  <a:srgbClr val="1A0C85"/>
                </a:solidFill>
                <a:latin typeface="Montserrat Light" pitchFamily="2" charset="77"/>
              </a:rPr>
              <a:t>Triade Electronique</a:t>
            </a:r>
            <a:r>
              <a:rPr lang="fr-FR" sz="1600" dirty="0">
                <a:solidFill>
                  <a:srgbClr val="1A0C85"/>
                </a:solidFill>
                <a:latin typeface="Montserrat Light" pitchFamily="2" charset="77"/>
              </a:rPr>
              <a:t>, filiale de VEOLIA, partenaire pour le </a:t>
            </a:r>
            <a:r>
              <a:rPr lang="fr-FR" sz="1600" b="1" dirty="0">
                <a:solidFill>
                  <a:srgbClr val="1A0C85"/>
                </a:solidFill>
                <a:latin typeface="Montserrat Light" pitchFamily="2" charset="77"/>
              </a:rPr>
              <a:t>traitement des déchets </a:t>
            </a:r>
            <a:r>
              <a:rPr lang="fr-FR" sz="1600" dirty="0">
                <a:solidFill>
                  <a:srgbClr val="1A0C85"/>
                </a:solidFill>
                <a:latin typeface="Montserrat Light" pitchFamily="2" charset="77"/>
              </a:rPr>
              <a:t>(DIB &amp; DEEE) et le </a:t>
            </a:r>
            <a:r>
              <a:rPr lang="fr-FR" sz="1600" b="1" dirty="0">
                <a:solidFill>
                  <a:srgbClr val="1A0C85"/>
                </a:solidFill>
                <a:latin typeface="Montserrat Light" pitchFamily="2" charset="77"/>
              </a:rPr>
              <a:t>traitement pour réemploi des équipements éligibles.</a:t>
            </a:r>
          </a:p>
          <a:p>
            <a:endParaRPr lang="fr-FR" dirty="0">
              <a:solidFill>
                <a:srgbClr val="1A0C85"/>
              </a:solidFill>
              <a:latin typeface="Montserrat Light" pitchFamily="2" charset="77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dirty="0">
                <a:solidFill>
                  <a:srgbClr val="1A0C85"/>
                </a:solidFill>
                <a:latin typeface="Montserrat Light" pitchFamily="2" charset="77"/>
              </a:rPr>
              <a:t>Collecte, réception et traitement du matériel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>
                <a:solidFill>
                  <a:srgbClr val="1A0C85"/>
                </a:solidFill>
                <a:latin typeface="Montserrat Light" pitchFamily="2" charset="77"/>
              </a:rPr>
              <a:t>Recyclage et valorisation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>
                <a:solidFill>
                  <a:srgbClr val="1A0C85"/>
                </a:solidFill>
                <a:latin typeface="Montserrat Light" pitchFamily="2" charset="77"/>
              </a:rPr>
              <a:t>Reconditionnement pour réemploi</a:t>
            </a:r>
          </a:p>
          <a:p>
            <a:endParaRPr lang="fr-FR" dirty="0">
              <a:solidFill>
                <a:srgbClr val="1A0C85"/>
              </a:solidFill>
              <a:latin typeface="Montserrat Light" pitchFamily="2" charset="77"/>
            </a:endParaRPr>
          </a:p>
        </p:txBody>
      </p:sp>
      <p:pic>
        <p:nvPicPr>
          <p:cNvPr id="2050" name="Picture 2" descr="Loi AGEC et obligations des producteurs d'équipements électriques">
            <a:extLst>
              <a:ext uri="{FF2B5EF4-FFF2-40B4-BE49-F238E27FC236}">
                <a16:creationId xmlns:a16="http://schemas.microsoft.com/office/drawing/2014/main" id="{23ECC67F-4AD9-5948-A4BC-57BF4F9C1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956" y="4261427"/>
            <a:ext cx="3771900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élécharger les logos de la Région Sud Provence-Alpes-Côte d'Azur - Ma Région  Sud">
            <a:extLst>
              <a:ext uri="{FF2B5EF4-FFF2-40B4-BE49-F238E27FC236}">
                <a16:creationId xmlns:a16="http://schemas.microsoft.com/office/drawing/2014/main" id="{763014D1-CF95-3D43-8E5A-BED90E58E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27" y="1297653"/>
            <a:ext cx="1745673" cy="101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nsieur le Préfet">
            <a:extLst>
              <a:ext uri="{FF2B5EF4-FFF2-40B4-BE49-F238E27FC236}">
                <a16:creationId xmlns:a16="http://schemas.microsoft.com/office/drawing/2014/main" id="{F6A13B6F-E6F7-404F-9C86-4060DE062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779" y="2723253"/>
            <a:ext cx="1876696" cy="69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338481E-F070-4041-9D04-7837B5192B5E}"/>
              </a:ext>
            </a:extLst>
          </p:cNvPr>
          <p:cNvSpPr txBox="1"/>
          <p:nvPr/>
        </p:nvSpPr>
        <p:spPr>
          <a:xfrm>
            <a:off x="2362732" y="5150440"/>
            <a:ext cx="5690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itchFamily="2" charset="77"/>
              </a:rPr>
              <a:t>L’objectif est « (…) réduire la </a:t>
            </a:r>
            <a:r>
              <a: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itchFamily="2" charset="77"/>
              </a:rPr>
              <a:t>production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itchFamily="2" charset="77"/>
              </a:rPr>
              <a:t> et la nocivité des </a:t>
            </a:r>
            <a:r>
              <a: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itchFamily="2" charset="77"/>
              </a:rPr>
              <a:t>déchets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itchFamily="2" charset="77"/>
              </a:rPr>
              <a:t>, notamment en agissant sur la </a:t>
            </a:r>
            <a:r>
              <a: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itchFamily="2" charset="77"/>
              </a:rPr>
              <a:t>conception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itchFamily="2" charset="77"/>
              </a:rPr>
              <a:t>, la </a:t>
            </a:r>
            <a:r>
              <a: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itchFamily="2" charset="77"/>
              </a:rPr>
              <a:t>fabrication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itchFamily="2" charset="77"/>
              </a:rPr>
              <a:t> et la </a:t>
            </a:r>
            <a:r>
              <a: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itchFamily="2" charset="77"/>
              </a:rPr>
              <a:t>distribution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itchFamily="2" charset="77"/>
              </a:rPr>
              <a:t> des substances et produits et en </a:t>
            </a:r>
            <a:r>
              <a:rPr lang="fr-FR" sz="12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itchFamily="2" charset="77"/>
              </a:rPr>
              <a:t>favorisant le réemploi 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itchFamily="2" charset="77"/>
              </a:rPr>
              <a:t>»</a:t>
            </a:r>
          </a:p>
          <a:p>
            <a:pPr algn="r"/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Montserrat Light" pitchFamily="2" charset="77"/>
            </a:endParaRPr>
          </a:p>
          <a:p>
            <a:pPr algn="r"/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itchFamily="2" charset="77"/>
              </a:rPr>
              <a:t> </a:t>
            </a:r>
            <a:r>
              <a:rPr lang="fr-FR" sz="105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itchFamily="2" charset="77"/>
              </a:rPr>
              <a:t>(article 4 de la directive, article L.541-1 du Code de l’environnement)</a:t>
            </a:r>
            <a:endParaRPr lang="fr-FR" sz="1200" i="1" dirty="0">
              <a:solidFill>
                <a:schemeClr val="tx1">
                  <a:lumMod val="50000"/>
                  <a:lumOff val="50000"/>
                </a:schemeClr>
              </a:solidFill>
              <a:latin typeface="Montserrat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52190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33564A30-E81E-48E6-A6AA-637C1670F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3383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1643D282-15E3-474B-9E45-E310CB6CB5BF}"/>
              </a:ext>
            </a:extLst>
          </p:cNvPr>
          <p:cNvSpPr txBox="1">
            <a:spLocks/>
          </p:cNvSpPr>
          <p:nvPr/>
        </p:nvSpPr>
        <p:spPr>
          <a:xfrm>
            <a:off x="572529" y="98854"/>
            <a:ext cx="9068428" cy="107856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>
                <a:solidFill>
                  <a:schemeClr val="bg1"/>
                </a:solidFill>
                <a:latin typeface="Montserrat SemiBold" pitchFamily="2" charset="77"/>
              </a:rPr>
              <a:t>Quelques références : pragmatisme et expérience…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4E52447-5423-406C-8CF9-768CFD452F42}"/>
              </a:ext>
            </a:extLst>
          </p:cNvPr>
          <p:cNvSpPr txBox="1"/>
          <p:nvPr/>
        </p:nvSpPr>
        <p:spPr>
          <a:xfrm>
            <a:off x="1444193" y="4562625"/>
            <a:ext cx="2900769" cy="1552696"/>
          </a:xfrm>
          <a:prstGeom prst="rect">
            <a:avLst/>
          </a:prstGeom>
          <a:solidFill>
            <a:schemeClr val="bg1"/>
          </a:solidFill>
          <a:ln w="9525" cap="rnd">
            <a:solidFill>
              <a:schemeClr val="bg1">
                <a:lumMod val="95000"/>
              </a:schemeClr>
            </a:solidFill>
            <a:round/>
          </a:ln>
          <a:effectLst>
            <a:outerShdw blurRad="223291" dist="27682" dir="2778251" algn="tl" rotWithShape="0">
              <a:schemeClr val="bg1">
                <a:lumMod val="50000"/>
                <a:alpha val="87508"/>
              </a:scheme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44000" tIns="144000" rIns="144000" bIns="144000">
            <a:spAutoFit/>
          </a:bodyPr>
          <a:lstStyle/>
          <a:p>
            <a:endParaRPr lang="fr-FR" sz="1400" i="1" dirty="0"/>
          </a:p>
          <a:p>
            <a:endParaRPr lang="fr-FR" sz="1400" i="1" dirty="0"/>
          </a:p>
          <a:p>
            <a:endParaRPr lang="fr-FR" sz="1400" i="1" dirty="0"/>
          </a:p>
          <a:p>
            <a:endParaRPr lang="fr-FR" sz="1400" i="1" dirty="0"/>
          </a:p>
          <a:p>
            <a:endParaRPr lang="fr-FR" sz="1400" i="1" dirty="0"/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LA CIOTAT – Demat et GRC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C6BE2C6-4565-6043-85D3-942D7BE74D87}"/>
              </a:ext>
            </a:extLst>
          </p:cNvPr>
          <p:cNvSpPr txBox="1"/>
          <p:nvPr/>
        </p:nvSpPr>
        <p:spPr>
          <a:xfrm>
            <a:off x="8434053" y="2087271"/>
            <a:ext cx="2900769" cy="1552696"/>
          </a:xfrm>
          <a:prstGeom prst="rect">
            <a:avLst/>
          </a:prstGeom>
          <a:solidFill>
            <a:schemeClr val="bg1"/>
          </a:solidFill>
          <a:ln w="9525" cap="rnd">
            <a:solidFill>
              <a:schemeClr val="bg1">
                <a:lumMod val="95000"/>
              </a:schemeClr>
            </a:solidFill>
            <a:round/>
          </a:ln>
          <a:effectLst>
            <a:outerShdw blurRad="223291" dist="27682" dir="2778251" algn="tl" rotWithShape="0">
              <a:schemeClr val="bg1">
                <a:lumMod val="50000"/>
                <a:alpha val="87508"/>
              </a:scheme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44000" tIns="144000" rIns="144000" bIns="144000">
            <a:spAutoFit/>
          </a:bodyPr>
          <a:lstStyle/>
          <a:p>
            <a:endParaRPr lang="fr-FR" sz="1400" i="1" dirty="0"/>
          </a:p>
          <a:p>
            <a:endParaRPr lang="fr-FR" sz="1400" i="1" dirty="0"/>
          </a:p>
          <a:p>
            <a:endParaRPr lang="fr-FR" sz="1400" i="1" dirty="0"/>
          </a:p>
          <a:p>
            <a:endParaRPr lang="fr-FR" sz="1400" i="1" dirty="0"/>
          </a:p>
          <a:p>
            <a:endParaRPr lang="fr-FR" sz="1400" i="1" dirty="0"/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PERPIGNAN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3525A496-2E21-0E44-8B01-BB1FDC5DFF49}"/>
              </a:ext>
            </a:extLst>
          </p:cNvPr>
          <p:cNvGrpSpPr/>
          <p:nvPr/>
        </p:nvGrpSpPr>
        <p:grpSpPr>
          <a:xfrm>
            <a:off x="4946271" y="2087271"/>
            <a:ext cx="2900769" cy="1800000"/>
            <a:chOff x="8434054" y="2077846"/>
            <a:chExt cx="2900769" cy="1800000"/>
          </a:xfrm>
        </p:grpSpPr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8E9D66C7-8FDD-EE43-B391-716DF05CC207}"/>
                </a:ext>
              </a:extLst>
            </p:cNvPr>
            <p:cNvSpPr txBox="1"/>
            <p:nvPr/>
          </p:nvSpPr>
          <p:spPr>
            <a:xfrm>
              <a:off x="8434054" y="2077846"/>
              <a:ext cx="2900769" cy="1800000"/>
            </a:xfrm>
            <a:prstGeom prst="rect">
              <a:avLst/>
            </a:prstGeom>
            <a:solidFill>
              <a:schemeClr val="bg1"/>
            </a:solidFill>
            <a:ln w="9525" cap="rnd">
              <a:solidFill>
                <a:schemeClr val="bg1">
                  <a:lumMod val="95000"/>
                </a:schemeClr>
              </a:solidFill>
              <a:round/>
            </a:ln>
            <a:effectLst>
              <a:outerShdw blurRad="223291" dist="27682" dir="2778251" algn="tl" rotWithShape="0">
                <a:schemeClr val="bg1">
                  <a:lumMod val="50000"/>
                  <a:alpha val="87508"/>
                </a:scheme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44000" tIns="144000" rIns="144000" bIns="144000">
              <a:spAutoFit/>
            </a:bodyPr>
            <a:lstStyle/>
            <a:p>
              <a:endParaRPr lang="fr-FR" sz="1400" i="1" dirty="0"/>
            </a:p>
            <a:p>
              <a:endParaRPr lang="fr-FR" sz="1400" i="1" dirty="0"/>
            </a:p>
            <a:p>
              <a:endParaRPr lang="fr-FR" sz="1400" i="1" dirty="0"/>
            </a:p>
            <a:p>
              <a:endParaRPr lang="fr-FR" sz="1400" i="1" dirty="0"/>
            </a:p>
            <a:p>
              <a:endParaRPr lang="fr-FR" sz="1400" i="1" dirty="0"/>
            </a:p>
            <a:p>
              <a:r>
                <a:rPr lang="fr-FR" sz="1200" dirty="0">
                  <a:solidFill>
                    <a:schemeClr val="bg1">
                      <a:lumMod val="50000"/>
                    </a:schemeClr>
                  </a:solidFill>
                  <a:latin typeface="Montserrat" pitchFamily="2" charset="77"/>
                </a:rPr>
                <a:t>Digitalisation des livres scolaires</a:t>
              </a:r>
            </a:p>
          </p:txBody>
        </p:sp>
        <p:pic>
          <p:nvPicPr>
            <p:cNvPr id="1028" name="Picture 4" descr="Provence-Alpes-Côte d'Azur — Wikipédia">
              <a:extLst>
                <a:ext uri="{FF2B5EF4-FFF2-40B4-BE49-F238E27FC236}">
                  <a16:creationId xmlns:a16="http://schemas.microsoft.com/office/drawing/2014/main" id="{B08CB7F0-88A7-4DA6-A3D1-40973023D5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2026" y="2339661"/>
              <a:ext cx="1302290" cy="717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5B4CD62C-EE38-C04F-8A25-833084FB56E3}"/>
              </a:ext>
            </a:extLst>
          </p:cNvPr>
          <p:cNvGrpSpPr/>
          <p:nvPr/>
        </p:nvGrpSpPr>
        <p:grpSpPr>
          <a:xfrm>
            <a:off x="1444193" y="2087271"/>
            <a:ext cx="2900769" cy="1800000"/>
            <a:chOff x="1267941" y="4562627"/>
            <a:chExt cx="2900769" cy="1800000"/>
          </a:xfrm>
        </p:grpSpPr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5D6223B5-072A-4B42-BDC0-EFB6D3FAA1D5}"/>
                </a:ext>
              </a:extLst>
            </p:cNvPr>
            <p:cNvSpPr txBox="1"/>
            <p:nvPr/>
          </p:nvSpPr>
          <p:spPr>
            <a:xfrm>
              <a:off x="1267941" y="4562627"/>
              <a:ext cx="2900769" cy="1800000"/>
            </a:xfrm>
            <a:prstGeom prst="rect">
              <a:avLst/>
            </a:prstGeom>
            <a:solidFill>
              <a:schemeClr val="bg1"/>
            </a:solidFill>
            <a:ln w="9525" cap="rnd">
              <a:solidFill>
                <a:schemeClr val="bg1">
                  <a:lumMod val="95000"/>
                </a:schemeClr>
              </a:solidFill>
              <a:round/>
            </a:ln>
            <a:effectLst>
              <a:outerShdw blurRad="223291" dist="27682" dir="2778251" algn="tl" rotWithShape="0">
                <a:schemeClr val="bg1">
                  <a:lumMod val="50000"/>
                  <a:alpha val="87508"/>
                </a:scheme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44000" tIns="144000" rIns="144000" bIns="144000">
              <a:spAutoFit/>
            </a:bodyPr>
            <a:lstStyle/>
            <a:p>
              <a:endParaRPr lang="fr-FR" sz="1400" i="1"/>
            </a:p>
            <a:p>
              <a:endParaRPr lang="fr-FR" sz="1400" i="1"/>
            </a:p>
            <a:p>
              <a:endParaRPr lang="fr-FR" sz="1400" i="1"/>
            </a:p>
            <a:p>
              <a:endParaRPr lang="fr-FR" sz="1400" i="1"/>
            </a:p>
            <a:p>
              <a:endParaRPr lang="fr-FR" sz="1400" i="1"/>
            </a:p>
            <a:p>
              <a:r>
                <a:rPr lang="fr-FR" sz="1200">
                  <a:solidFill>
                    <a:schemeClr val="bg1">
                      <a:lumMod val="50000"/>
                    </a:schemeClr>
                  </a:solidFill>
                  <a:latin typeface="Montserrat" pitchFamily="2" charset="77"/>
                </a:rPr>
                <a:t>Gestion intelligente du stationnement PMR.</a:t>
              </a:r>
            </a:p>
          </p:txBody>
        </p:sp>
        <p:pic>
          <p:nvPicPr>
            <p:cNvPr id="1030" name="Picture 6" descr="Ville d'Aix en Provence - Fête le Mur | Fête le Mur">
              <a:extLst>
                <a:ext uri="{FF2B5EF4-FFF2-40B4-BE49-F238E27FC236}">
                  <a16:creationId xmlns:a16="http://schemas.microsoft.com/office/drawing/2014/main" id="{0A383B3A-6195-4EE6-9803-2E40251FD7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5140" y="4777156"/>
              <a:ext cx="1408940" cy="871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C441D16F-FCA7-1348-A55E-8DEE3F61DBB9}"/>
              </a:ext>
            </a:extLst>
          </p:cNvPr>
          <p:cNvSpPr txBox="1"/>
          <p:nvPr/>
        </p:nvSpPr>
        <p:spPr>
          <a:xfrm>
            <a:off x="4965297" y="4562627"/>
            <a:ext cx="2900769" cy="1800000"/>
          </a:xfrm>
          <a:prstGeom prst="rect">
            <a:avLst/>
          </a:prstGeom>
          <a:solidFill>
            <a:schemeClr val="bg1"/>
          </a:solidFill>
          <a:ln w="9525" cap="rnd">
            <a:solidFill>
              <a:schemeClr val="bg1">
                <a:lumMod val="95000"/>
              </a:schemeClr>
            </a:solidFill>
            <a:round/>
          </a:ln>
          <a:effectLst>
            <a:outerShdw blurRad="223291" dist="27682" dir="2778251" algn="tl" rotWithShape="0">
              <a:schemeClr val="bg1">
                <a:lumMod val="50000"/>
                <a:alpha val="87508"/>
              </a:scheme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44000" tIns="144000" rIns="144000" bIns="144000" anchor="b" anchorCtr="0">
            <a:noAutofit/>
          </a:bodyPr>
          <a:lstStyle/>
          <a:p>
            <a:endParaRPr lang="fr-FR" sz="1400" i="1" dirty="0"/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Scènes &amp; Ciné : approche globale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135977C-23C9-664F-AC86-67674F224191}"/>
              </a:ext>
            </a:extLst>
          </p:cNvPr>
          <p:cNvSpPr txBox="1"/>
          <p:nvPr/>
        </p:nvSpPr>
        <p:spPr>
          <a:xfrm>
            <a:off x="8434054" y="4562625"/>
            <a:ext cx="2900769" cy="1552696"/>
          </a:xfrm>
          <a:prstGeom prst="rect">
            <a:avLst/>
          </a:prstGeom>
          <a:solidFill>
            <a:schemeClr val="bg1"/>
          </a:solidFill>
          <a:ln w="9525" cap="rnd">
            <a:solidFill>
              <a:schemeClr val="bg1">
                <a:lumMod val="95000"/>
              </a:schemeClr>
            </a:solidFill>
            <a:round/>
          </a:ln>
          <a:effectLst>
            <a:outerShdw blurRad="223291" dist="27682" dir="2778251" algn="tl" rotWithShape="0">
              <a:schemeClr val="bg1">
                <a:lumMod val="50000"/>
                <a:alpha val="87508"/>
              </a:scheme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44000" tIns="144000" rIns="144000" bIns="144000">
            <a:spAutoFit/>
          </a:bodyPr>
          <a:lstStyle/>
          <a:p>
            <a:endParaRPr lang="fr-FR" sz="1400" i="1" dirty="0"/>
          </a:p>
          <a:p>
            <a:endParaRPr lang="fr-FR" sz="1400" i="1" dirty="0"/>
          </a:p>
          <a:p>
            <a:endParaRPr lang="fr-FR" sz="1400" i="1" dirty="0"/>
          </a:p>
          <a:p>
            <a:endParaRPr lang="fr-FR" sz="1400" i="1" dirty="0"/>
          </a:p>
          <a:p>
            <a:endParaRPr lang="fr-FR" sz="1400" i="1" dirty="0"/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CD 84 – </a:t>
            </a:r>
            <a:r>
              <a:rPr lang="fr-FR" sz="1200">
                <a:solidFill>
                  <a:schemeClr val="bg1">
                    <a:lumMod val="50000"/>
                  </a:schemeClr>
                </a:solidFill>
                <a:latin typeface="Montserrat" pitchFamily="2" charset="77"/>
              </a:rPr>
              <a:t>Digital Workplace</a:t>
            </a:r>
            <a:endParaRPr lang="fr-FR" sz="1200" dirty="0">
              <a:solidFill>
                <a:schemeClr val="bg1">
                  <a:lumMod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DC6DFB8-D476-0647-9EDC-9701A2FE1F44}"/>
              </a:ext>
            </a:extLst>
          </p:cNvPr>
          <p:cNvSpPr txBox="1"/>
          <p:nvPr/>
        </p:nvSpPr>
        <p:spPr>
          <a:xfrm rot="791726">
            <a:off x="3283527" y="4272163"/>
            <a:ext cx="5877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Slide Marc références villes/communes</a:t>
            </a:r>
          </a:p>
        </p:txBody>
      </p:sp>
    </p:spTree>
    <p:extLst>
      <p:ext uri="{BB962C8B-B14F-4D97-AF65-F5344CB8AC3E}">
        <p14:creationId xmlns:p14="http://schemas.microsoft.com/office/powerpoint/2010/main" val="310672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 16">
            <a:extLst>
              <a:ext uri="{FF2B5EF4-FFF2-40B4-BE49-F238E27FC236}">
                <a16:creationId xmlns:a16="http://schemas.microsoft.com/office/drawing/2014/main" id="{B55E3F64-10A3-4A01-A4AF-5F748451F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33" y="-38100"/>
            <a:ext cx="12598400" cy="691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6A5FCCA-5113-4CC5-9306-0F5D0C0EC326}"/>
              </a:ext>
            </a:extLst>
          </p:cNvPr>
          <p:cNvSpPr txBox="1"/>
          <p:nvPr/>
        </p:nvSpPr>
        <p:spPr>
          <a:xfrm>
            <a:off x="-114300" y="2690285"/>
            <a:ext cx="12420600" cy="3219449"/>
          </a:xfrm>
          <a:prstGeom prst="rect">
            <a:avLst/>
          </a:prstGeom>
          <a:noFill/>
        </p:spPr>
        <p:txBody>
          <a:bodyPr tIns="0"/>
          <a:lstStyle/>
          <a:p>
            <a:pPr>
              <a:defRPr/>
            </a:pPr>
            <a:endParaRPr lang="fr-FR" sz="3200" dirty="0">
              <a:solidFill>
                <a:srgbClr val="1A0C85"/>
              </a:solidFill>
              <a:latin typeface="Montserrat Light" pitchFamily="2" charset="77"/>
            </a:endParaRPr>
          </a:p>
          <a:p>
            <a:pPr algn="ctr">
              <a:defRPr/>
            </a:pPr>
            <a:r>
              <a:rPr lang="fr-FR" sz="3200" dirty="0">
                <a:solidFill>
                  <a:schemeClr val="bg1"/>
                </a:solidFill>
                <a:latin typeface="Montserrat Light" pitchFamily="2" charset="77"/>
              </a:rPr>
              <a:t>Nous contacter </a:t>
            </a:r>
            <a:br>
              <a:rPr lang="fr-FR" sz="3200" dirty="0">
                <a:solidFill>
                  <a:schemeClr val="bg1"/>
                </a:solidFill>
                <a:latin typeface="Montserrat Light" pitchFamily="2" charset="77"/>
              </a:rPr>
            </a:br>
            <a:r>
              <a:rPr lang="fr-FR" sz="3200" dirty="0">
                <a:solidFill>
                  <a:schemeClr val="bg1"/>
                </a:solidFill>
                <a:latin typeface="Montserrat Light" pitchFamily="2" charset="77"/>
                <a:hlinkClick r:id="rId3"/>
              </a:rPr>
              <a:t>contact@reelit.fr</a:t>
            </a:r>
            <a:br>
              <a:rPr lang="fr-FR" sz="3200" dirty="0">
                <a:solidFill>
                  <a:schemeClr val="bg1"/>
                </a:solidFill>
                <a:latin typeface="Montserrat Light" pitchFamily="2" charset="77"/>
              </a:rPr>
            </a:br>
            <a:r>
              <a:rPr lang="fr-FR" sz="3200" dirty="0">
                <a:solidFill>
                  <a:schemeClr val="bg1"/>
                </a:solidFill>
                <a:latin typeface="Montserrat Light" pitchFamily="2" charset="77"/>
              </a:rPr>
              <a:t>0 825 745 692</a:t>
            </a:r>
            <a:endParaRPr lang="en-US" sz="3200" dirty="0">
              <a:solidFill>
                <a:schemeClr val="bg1"/>
              </a:solidFill>
              <a:latin typeface="Montserrat Light" pitchFamily="2" charset="77"/>
              <a:cs typeface="Montserrat Regular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DAEC5A-4919-4250-88C2-7745F46BF5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572" y="1279635"/>
            <a:ext cx="3452855" cy="141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40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7030575" y="724162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sp>
        <p:nvSpPr>
          <p:cNvPr id="16" name="Forme libre : forme 27">
            <a:extLst>
              <a:ext uri="{FF2B5EF4-FFF2-40B4-BE49-F238E27FC236}">
                <a16:creationId xmlns:a16="http://schemas.microsoft.com/office/drawing/2014/main" id="{B1F4458C-E645-4AB2-9EA8-BC676F60AD34}"/>
              </a:ext>
            </a:extLst>
          </p:cNvPr>
          <p:cNvSpPr/>
          <p:nvPr/>
        </p:nvSpPr>
        <p:spPr>
          <a:xfrm>
            <a:off x="340702" y="3087540"/>
            <a:ext cx="1188000" cy="1044000"/>
          </a:xfrm>
          <a:prstGeom prst="rect">
            <a:avLst/>
          </a:prstGeom>
          <a:solidFill>
            <a:srgbClr val="B71504"/>
          </a:solidFill>
          <a:ln w="12701" cap="flat">
            <a:noFill/>
            <a:prstDash val="solid"/>
            <a:miter/>
          </a:ln>
        </p:spPr>
        <p:txBody>
          <a:bodyPr vert="horz" wrap="square" lIns="85990" tIns="85990" rIns="85990" bIns="85990" anchor="ctr" anchorCtr="1" compatLnSpc="1">
            <a:noAutofit/>
          </a:bodyPr>
          <a:lstStyle/>
          <a:p>
            <a:pPr marL="0" marR="0" lvl="0" indent="0" algn="ctr" defTabSz="577845" rtl="0" fontAlgn="auto" hangingPunct="1">
              <a:spcBef>
                <a:spcPts val="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5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  <a:t>Pôle </a:t>
            </a:r>
            <a:br>
              <a:rPr lang="fr-FR" sz="105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</a:br>
            <a:r>
              <a:rPr lang="fr-FR" sz="1050" b="1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  <a:t>Conseil</a:t>
            </a:r>
          </a:p>
        </p:txBody>
      </p:sp>
      <p:sp>
        <p:nvSpPr>
          <p:cNvPr id="18" name="Forme libre : forme 29">
            <a:extLst>
              <a:ext uri="{FF2B5EF4-FFF2-40B4-BE49-F238E27FC236}">
                <a16:creationId xmlns:a16="http://schemas.microsoft.com/office/drawing/2014/main" id="{59EC508C-8E97-4EF7-92AA-FA9A41AE1EA6}"/>
              </a:ext>
            </a:extLst>
          </p:cNvPr>
          <p:cNvSpPr/>
          <p:nvPr/>
        </p:nvSpPr>
        <p:spPr>
          <a:xfrm>
            <a:off x="1672702" y="3083603"/>
            <a:ext cx="1188000" cy="1044000"/>
          </a:xfrm>
          <a:prstGeom prst="rect">
            <a:avLst/>
          </a:prstGeom>
          <a:solidFill>
            <a:srgbClr val="4472C4"/>
          </a:solidFill>
          <a:ln w="12701" cap="flat">
            <a:noFill/>
            <a:prstDash val="solid"/>
            <a:miter/>
          </a:ln>
        </p:spPr>
        <p:txBody>
          <a:bodyPr vert="horz" wrap="square" lIns="85990" tIns="85990" rIns="85990" bIns="85990" anchor="ctr" anchorCtr="1" compatLnSpc="1">
            <a:noAutofit/>
          </a:bodyPr>
          <a:lstStyle/>
          <a:p>
            <a:pPr marL="0" marR="0" lvl="0" indent="0" algn="ctr" defTabSz="577845" rtl="0" fontAlgn="auto" hangingPunct="1">
              <a:spcBef>
                <a:spcPts val="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5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  <a:t>Pôle</a:t>
            </a:r>
            <a:br>
              <a:rPr lang="fr-FR" sz="105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</a:br>
            <a:r>
              <a:rPr lang="fr-FR" sz="1050" b="1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  <a:t>Formation</a:t>
            </a:r>
          </a:p>
        </p:txBody>
      </p:sp>
      <p:sp>
        <p:nvSpPr>
          <p:cNvPr id="21" name="Forme libre : forme 32">
            <a:extLst>
              <a:ext uri="{FF2B5EF4-FFF2-40B4-BE49-F238E27FC236}">
                <a16:creationId xmlns:a16="http://schemas.microsoft.com/office/drawing/2014/main" id="{A142A944-178F-41FF-AD93-F26AEA1D2919}"/>
              </a:ext>
            </a:extLst>
          </p:cNvPr>
          <p:cNvSpPr/>
          <p:nvPr/>
        </p:nvSpPr>
        <p:spPr>
          <a:xfrm>
            <a:off x="3012206" y="3076121"/>
            <a:ext cx="1188000" cy="1044000"/>
          </a:xfrm>
          <a:prstGeom prst="rect">
            <a:avLst/>
          </a:prstGeom>
          <a:solidFill>
            <a:srgbClr val="4472C4"/>
          </a:solidFill>
          <a:ln w="12701" cap="flat">
            <a:noFill/>
            <a:prstDash val="solid"/>
            <a:miter/>
          </a:ln>
        </p:spPr>
        <p:txBody>
          <a:bodyPr vert="horz" wrap="square" lIns="85990" tIns="85990" rIns="85990" bIns="85990" anchor="ctr" anchorCtr="1" compatLnSpc="1">
            <a:noAutofit/>
          </a:bodyPr>
          <a:lstStyle/>
          <a:p>
            <a:pPr marL="0" marR="0" lvl="0" indent="0" algn="ctr" defTabSz="577845" rtl="0" fontAlgn="auto" hangingPunct="1">
              <a:spcBef>
                <a:spcPts val="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5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  <a:t>Pôle </a:t>
            </a:r>
            <a:br>
              <a:rPr lang="fr-FR" sz="105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</a:br>
            <a:r>
              <a:rPr lang="fr-FR" sz="1050" b="1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  <a:t>Assistance &amp; Engineering</a:t>
            </a:r>
          </a:p>
        </p:txBody>
      </p:sp>
      <p:sp>
        <p:nvSpPr>
          <p:cNvPr id="23" name="Forme libre : forme 34">
            <a:extLst>
              <a:ext uri="{FF2B5EF4-FFF2-40B4-BE49-F238E27FC236}">
                <a16:creationId xmlns:a16="http://schemas.microsoft.com/office/drawing/2014/main" id="{0F51D29F-6766-4242-B158-BC3A317050A9}"/>
              </a:ext>
            </a:extLst>
          </p:cNvPr>
          <p:cNvSpPr/>
          <p:nvPr/>
        </p:nvSpPr>
        <p:spPr>
          <a:xfrm>
            <a:off x="4344206" y="3076121"/>
            <a:ext cx="1188000" cy="1044000"/>
          </a:xfrm>
          <a:prstGeom prst="rect">
            <a:avLst/>
          </a:prstGeom>
          <a:solidFill>
            <a:srgbClr val="4472C4"/>
          </a:solidFill>
          <a:ln w="12701" cap="flat">
            <a:noFill/>
            <a:prstDash val="solid"/>
            <a:miter/>
          </a:ln>
        </p:spPr>
        <p:txBody>
          <a:bodyPr vert="horz" wrap="square" lIns="85853" tIns="85853" rIns="85853" bIns="85853" anchor="ctr" anchorCtr="1" compatLnSpc="1">
            <a:noAutofit/>
          </a:bodyPr>
          <a:lstStyle/>
          <a:p>
            <a:pPr marL="0" marR="0" lvl="0" indent="0" algn="ctr" defTabSz="577845" rtl="0" fontAlgn="auto" hangingPunct="1">
              <a:spcBef>
                <a:spcPts val="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5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  <a:t>Pôle </a:t>
            </a:r>
            <a:br>
              <a:rPr lang="fr-FR" sz="105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</a:br>
            <a:r>
              <a:rPr lang="fr-FR" sz="1050" b="1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  <a:t>IA/BI</a:t>
            </a:r>
          </a:p>
        </p:txBody>
      </p:sp>
      <p:sp>
        <p:nvSpPr>
          <p:cNvPr id="27" name="Forme libre : forme 37">
            <a:extLst>
              <a:ext uri="{FF2B5EF4-FFF2-40B4-BE49-F238E27FC236}">
                <a16:creationId xmlns:a16="http://schemas.microsoft.com/office/drawing/2014/main" id="{78BEEC86-8B7A-4CF5-A31E-9EA2C86F07C9}"/>
              </a:ext>
            </a:extLst>
          </p:cNvPr>
          <p:cNvSpPr/>
          <p:nvPr/>
        </p:nvSpPr>
        <p:spPr>
          <a:xfrm>
            <a:off x="5683710" y="3076121"/>
            <a:ext cx="1080000" cy="1044000"/>
          </a:xfrm>
          <a:prstGeom prst="rect">
            <a:avLst/>
          </a:prstGeom>
          <a:solidFill>
            <a:srgbClr val="B71504"/>
          </a:solidFill>
          <a:ln w="12701" cap="flat">
            <a:noFill/>
            <a:prstDash val="solid"/>
            <a:miter/>
          </a:ln>
        </p:spPr>
        <p:txBody>
          <a:bodyPr vert="horz" wrap="square" lIns="85990" tIns="85990" rIns="85990" bIns="85990" anchor="ctr" anchorCtr="1" compatLnSpc="1">
            <a:noAutofit/>
          </a:bodyPr>
          <a:lstStyle/>
          <a:p>
            <a:pPr marL="0" marR="0" lvl="0" indent="0" algn="ctr" defTabSz="577845" rtl="0" fontAlgn="auto" hangingPunct="1">
              <a:spcBef>
                <a:spcPts val="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5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  <a:t>Pôle </a:t>
            </a:r>
            <a:br>
              <a:rPr lang="fr-FR" sz="1050">
                <a:solidFill>
                  <a:srgbClr val="FFFFFF"/>
                </a:solidFill>
                <a:latin typeface="Montserrat" pitchFamily="2" charset="77"/>
              </a:rPr>
            </a:br>
            <a:r>
              <a:rPr lang="fr-FR" sz="1050" b="1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  <a:t>Transfo. Digitale</a:t>
            </a:r>
          </a:p>
        </p:txBody>
      </p:sp>
      <p:sp>
        <p:nvSpPr>
          <p:cNvPr id="28" name="Forme libre : forme 39">
            <a:extLst>
              <a:ext uri="{FF2B5EF4-FFF2-40B4-BE49-F238E27FC236}">
                <a16:creationId xmlns:a16="http://schemas.microsoft.com/office/drawing/2014/main" id="{341253F2-CEDF-427A-AA14-FC3C1FCC1BDB}"/>
              </a:ext>
            </a:extLst>
          </p:cNvPr>
          <p:cNvSpPr/>
          <p:nvPr/>
        </p:nvSpPr>
        <p:spPr>
          <a:xfrm>
            <a:off x="6889710" y="3076121"/>
            <a:ext cx="1080000" cy="1044000"/>
          </a:xfrm>
          <a:prstGeom prst="rect">
            <a:avLst/>
          </a:prstGeom>
          <a:solidFill>
            <a:srgbClr val="B71504"/>
          </a:solidFill>
          <a:ln w="12701" cap="flat">
            <a:noFill/>
            <a:prstDash val="solid"/>
            <a:miter/>
          </a:ln>
        </p:spPr>
        <p:txBody>
          <a:bodyPr vert="horz" wrap="square" lIns="85990" tIns="85990" rIns="85990" bIns="85990" anchor="ctr" anchorCtr="1" compatLnSpc="1">
            <a:noAutofit/>
          </a:bodyPr>
          <a:lstStyle/>
          <a:p>
            <a:pPr lvl="0" algn="ctr" defTabSz="577845">
              <a:spcAft>
                <a:spcPts val="5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5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  <a:t>Pôle</a:t>
            </a:r>
            <a:br>
              <a:rPr lang="fr-FR" sz="1050" kern="0">
                <a:solidFill>
                  <a:srgbClr val="FFFFFF"/>
                </a:solidFill>
                <a:latin typeface="Montserrat" pitchFamily="2" charset="77"/>
              </a:rPr>
            </a:br>
            <a:r>
              <a:rPr lang="fr-FR" sz="1050" b="1">
                <a:solidFill>
                  <a:srgbClr val="FFFFFF"/>
                </a:solidFill>
                <a:latin typeface="Montserrat" pitchFamily="2" charset="77"/>
              </a:rPr>
              <a:t>Global Solution </a:t>
            </a:r>
            <a:br>
              <a:rPr lang="fr-FR" sz="1050" b="1">
                <a:solidFill>
                  <a:srgbClr val="FFFFFF"/>
                </a:solidFill>
                <a:latin typeface="Montserrat" pitchFamily="2" charset="77"/>
              </a:rPr>
            </a:br>
            <a:r>
              <a:rPr lang="fr-FR" sz="1050" b="1">
                <a:solidFill>
                  <a:srgbClr val="FFFFFF"/>
                </a:solidFill>
                <a:latin typeface="Montserrat" pitchFamily="2" charset="77"/>
              </a:rPr>
              <a:t>Devices</a:t>
            </a:r>
            <a:endParaRPr lang="fr-FR" sz="1050" b="1" i="0" u="none" strike="noStrike" kern="1200" cap="none" spc="0" baseline="0">
              <a:solidFill>
                <a:srgbClr val="FFFFFF"/>
              </a:solidFill>
              <a:uFillTx/>
              <a:latin typeface="Montserrat" pitchFamily="2" charset="77"/>
            </a:endParaRPr>
          </a:p>
        </p:txBody>
      </p:sp>
      <p:sp>
        <p:nvSpPr>
          <p:cNvPr id="31" name="Forme libre : forme 42">
            <a:extLst>
              <a:ext uri="{FF2B5EF4-FFF2-40B4-BE49-F238E27FC236}">
                <a16:creationId xmlns:a16="http://schemas.microsoft.com/office/drawing/2014/main" id="{841F1CE3-E251-4177-97DF-DEF0A6BFFBCE}"/>
              </a:ext>
            </a:extLst>
          </p:cNvPr>
          <p:cNvSpPr/>
          <p:nvPr/>
        </p:nvSpPr>
        <p:spPr>
          <a:xfrm>
            <a:off x="9331298" y="3083603"/>
            <a:ext cx="1188000" cy="1044000"/>
          </a:xfrm>
          <a:prstGeom prst="rect">
            <a:avLst/>
          </a:prstGeom>
          <a:solidFill>
            <a:srgbClr val="4472C4"/>
          </a:solidFill>
          <a:ln w="12701" cap="flat">
            <a:noFill/>
            <a:prstDash val="solid"/>
            <a:miter/>
          </a:ln>
        </p:spPr>
        <p:txBody>
          <a:bodyPr vert="horz" wrap="square" lIns="85990" tIns="85990" rIns="85990" bIns="85990" anchor="ctr" anchorCtr="1" compatLnSpc="1">
            <a:noAutofit/>
          </a:bodyPr>
          <a:lstStyle/>
          <a:p>
            <a:pPr marL="0" marR="0" lvl="0" indent="0" algn="ctr" defTabSz="577845" rtl="0" fontAlgn="auto" hangingPunct="1">
              <a:spcBef>
                <a:spcPts val="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5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  <a:t>Pôle</a:t>
            </a:r>
            <a:br>
              <a:rPr lang="fr-FR" sz="105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</a:br>
            <a:r>
              <a:rPr lang="fr-FR" sz="1050" b="1" i="0" u="none" strike="noStrike" kern="1200" cap="none" spc="0" baseline="0" err="1">
                <a:solidFill>
                  <a:srgbClr val="FFFFFF"/>
                </a:solidFill>
                <a:uFillTx/>
                <a:latin typeface="Montserrat" pitchFamily="2" charset="77"/>
              </a:rPr>
              <a:t>Cybersécurité</a:t>
            </a:r>
            <a:endParaRPr lang="fr-FR" sz="1050" b="1" i="0" u="none" strike="noStrike" kern="1200" cap="none" spc="0" baseline="0">
              <a:solidFill>
                <a:srgbClr val="FFFFFF"/>
              </a:solidFill>
              <a:uFillTx/>
              <a:latin typeface="Montserrat" pitchFamily="2" charset="77"/>
            </a:endParaRPr>
          </a:p>
        </p:txBody>
      </p:sp>
      <p:sp>
        <p:nvSpPr>
          <p:cNvPr id="33" name="Forme libre : forme 44">
            <a:extLst>
              <a:ext uri="{FF2B5EF4-FFF2-40B4-BE49-F238E27FC236}">
                <a16:creationId xmlns:a16="http://schemas.microsoft.com/office/drawing/2014/main" id="{8DBDBF8C-20C2-4A8E-AD8B-5FB4BDD644CE}"/>
              </a:ext>
            </a:extLst>
          </p:cNvPr>
          <p:cNvSpPr/>
          <p:nvPr/>
        </p:nvSpPr>
        <p:spPr>
          <a:xfrm>
            <a:off x="10663298" y="3083603"/>
            <a:ext cx="1188000" cy="1044000"/>
          </a:xfrm>
          <a:prstGeom prst="rect">
            <a:avLst/>
          </a:prstGeom>
          <a:solidFill>
            <a:srgbClr val="4472C4"/>
          </a:solidFill>
          <a:ln w="12701" cap="flat">
            <a:noFill/>
            <a:prstDash val="solid"/>
            <a:miter/>
          </a:ln>
        </p:spPr>
        <p:txBody>
          <a:bodyPr vert="horz" wrap="square" lIns="85990" tIns="85990" rIns="85990" bIns="85990" anchor="ctr" anchorCtr="1" compatLnSpc="1">
            <a:noAutofit/>
          </a:bodyPr>
          <a:lstStyle/>
          <a:p>
            <a:pPr marL="0" marR="0" lvl="0" indent="0" algn="ctr" defTabSz="577845" rtl="0" fontAlgn="auto" hangingPunct="1">
              <a:spcBef>
                <a:spcPts val="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5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  <a:t> Pôle</a:t>
            </a:r>
            <a:br>
              <a:rPr lang="fr-FR" sz="105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</a:br>
            <a:r>
              <a:rPr lang="fr-FR" sz="1050" b="1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  <a:t>Services Managées </a:t>
            </a:r>
          </a:p>
        </p:txBody>
      </p:sp>
      <p:sp>
        <p:nvSpPr>
          <p:cNvPr id="42" name="Forme libre : forme 51">
            <a:extLst>
              <a:ext uri="{FF2B5EF4-FFF2-40B4-BE49-F238E27FC236}">
                <a16:creationId xmlns:a16="http://schemas.microsoft.com/office/drawing/2014/main" id="{DFE362CC-EB21-4224-BF64-92FAD3E21751}"/>
              </a:ext>
            </a:extLst>
          </p:cNvPr>
          <p:cNvSpPr/>
          <p:nvPr/>
        </p:nvSpPr>
        <p:spPr>
          <a:xfrm>
            <a:off x="8095710" y="3076121"/>
            <a:ext cx="1080000" cy="1044000"/>
          </a:xfrm>
          <a:prstGeom prst="rect">
            <a:avLst/>
          </a:prstGeom>
          <a:solidFill>
            <a:srgbClr val="4472C4"/>
          </a:solidFill>
          <a:ln w="12701" cap="flat">
            <a:noFill/>
            <a:prstDash val="solid"/>
            <a:miter/>
          </a:ln>
        </p:spPr>
        <p:txBody>
          <a:bodyPr vert="horz" wrap="square" lIns="85990" tIns="85990" rIns="85990" bIns="85990" anchor="ctr" anchorCtr="1" compatLnSpc="1">
            <a:noAutofit/>
          </a:bodyPr>
          <a:lstStyle/>
          <a:p>
            <a:pPr marL="0" marR="0" lvl="0" indent="0" algn="ctr" defTabSz="577845" rtl="0" fontAlgn="auto" hangingPunct="1">
              <a:spcBef>
                <a:spcPts val="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5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  <a:t>Pôle</a:t>
            </a:r>
            <a:br>
              <a:rPr lang="fr-FR" sz="105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</a:br>
            <a:r>
              <a:rPr lang="fr-FR" sz="1050" b="1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  <a:t>As-A-Service</a:t>
            </a:r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65C91E7D-A53F-E24E-83C4-1946CB1F0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3383"/>
          </a:xfrm>
          <a:prstGeom prst="rect">
            <a:avLst/>
          </a:prstGeom>
        </p:spPr>
      </p:pic>
      <p:sp>
        <p:nvSpPr>
          <p:cNvPr id="58" name="ZoneTexte 57">
            <a:extLst>
              <a:ext uri="{FF2B5EF4-FFF2-40B4-BE49-F238E27FC236}">
                <a16:creationId xmlns:a16="http://schemas.microsoft.com/office/drawing/2014/main" id="{57576234-FF4D-AC41-82D2-16FF4830875D}"/>
              </a:ext>
            </a:extLst>
          </p:cNvPr>
          <p:cNvSpPr txBox="1"/>
          <p:nvPr/>
        </p:nvSpPr>
        <p:spPr>
          <a:xfrm>
            <a:off x="719999" y="0"/>
            <a:ext cx="8709449" cy="125338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Montserrat" pitchFamily="2" charset="77"/>
              </a:rPr>
              <a:t>Nos interventions auprès de la ville d’Aix-en-Provence</a:t>
            </a:r>
          </a:p>
        </p:txBody>
      </p:sp>
      <p:grpSp>
        <p:nvGrpSpPr>
          <p:cNvPr id="4102" name="Groupe 4101">
            <a:extLst>
              <a:ext uri="{FF2B5EF4-FFF2-40B4-BE49-F238E27FC236}">
                <a16:creationId xmlns:a16="http://schemas.microsoft.com/office/drawing/2014/main" id="{D4CD7D0B-1FF2-A447-A184-31015CE6B50E}"/>
              </a:ext>
            </a:extLst>
          </p:cNvPr>
          <p:cNvGrpSpPr/>
          <p:nvPr/>
        </p:nvGrpSpPr>
        <p:grpSpPr>
          <a:xfrm>
            <a:off x="5683710" y="2204184"/>
            <a:ext cx="3492000" cy="720000"/>
            <a:chOff x="5683710" y="1982509"/>
            <a:chExt cx="3492000" cy="720000"/>
          </a:xfrm>
        </p:grpSpPr>
        <p:sp>
          <p:nvSpPr>
            <p:cNvPr id="26" name="Forme libre : forme 36">
              <a:extLst>
                <a:ext uri="{FF2B5EF4-FFF2-40B4-BE49-F238E27FC236}">
                  <a16:creationId xmlns:a16="http://schemas.microsoft.com/office/drawing/2014/main" id="{38D25AE0-BF8B-48F5-8FAA-ED997E5E9AD6}"/>
                </a:ext>
              </a:extLst>
            </p:cNvPr>
            <p:cNvSpPr/>
            <p:nvPr/>
          </p:nvSpPr>
          <p:spPr>
            <a:xfrm>
              <a:off x="5683710" y="1982509"/>
              <a:ext cx="3492000" cy="720000"/>
            </a:xfrm>
            <a:prstGeom prst="rect">
              <a:avLst/>
            </a:prstGeom>
            <a:solidFill>
              <a:srgbClr val="1137A3"/>
            </a:solidFill>
            <a:ln w="12701" cap="flat">
              <a:noFill/>
              <a:prstDash val="solid"/>
              <a:miter/>
            </a:ln>
          </p:spPr>
          <p:txBody>
            <a:bodyPr vert="horz" wrap="square" lIns="143140" tIns="143140" rIns="143140" bIns="143140" anchor="ctr" anchorCtr="1" compatLnSpc="1">
              <a:noAutofit/>
            </a:bodyPr>
            <a:lstStyle/>
            <a:p>
              <a:pPr marL="0" marR="0" lvl="0" indent="0" algn="ctr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600" b="1" u="none" strike="noStrike" kern="1200" cap="none" spc="0" baseline="0">
                  <a:solidFill>
                    <a:srgbClr val="FFFFFF"/>
                  </a:solidFill>
                  <a:uFillTx/>
                  <a:latin typeface="Montserrat" pitchFamily="2" charset="77"/>
                </a:rPr>
                <a:t>Digital</a:t>
              </a:r>
            </a:p>
          </p:txBody>
        </p:sp>
        <p:pic>
          <p:nvPicPr>
            <p:cNvPr id="46" name="Graphique 45" descr="Serveur contour">
              <a:extLst>
                <a:ext uri="{FF2B5EF4-FFF2-40B4-BE49-F238E27FC236}">
                  <a16:creationId xmlns:a16="http://schemas.microsoft.com/office/drawing/2014/main" id="{6FE9388E-1981-6C45-9EDF-63B88D526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577010" y="2099796"/>
              <a:ext cx="504000" cy="504000"/>
            </a:xfrm>
            <a:prstGeom prst="rect">
              <a:avLst/>
            </a:prstGeom>
          </p:spPr>
        </p:pic>
      </p:grpSp>
      <p:grpSp>
        <p:nvGrpSpPr>
          <p:cNvPr id="4101" name="Groupe 4100">
            <a:extLst>
              <a:ext uri="{FF2B5EF4-FFF2-40B4-BE49-F238E27FC236}">
                <a16:creationId xmlns:a16="http://schemas.microsoft.com/office/drawing/2014/main" id="{BCAEAEED-2E75-5A49-AD28-AA0CA736FB67}"/>
              </a:ext>
            </a:extLst>
          </p:cNvPr>
          <p:cNvGrpSpPr/>
          <p:nvPr/>
        </p:nvGrpSpPr>
        <p:grpSpPr>
          <a:xfrm>
            <a:off x="3012206" y="2204184"/>
            <a:ext cx="2520000" cy="720000"/>
            <a:chOff x="3012206" y="1982509"/>
            <a:chExt cx="2520000" cy="720000"/>
          </a:xfrm>
        </p:grpSpPr>
        <p:sp>
          <p:nvSpPr>
            <p:cNvPr id="20" name="Forme libre : forme 31">
              <a:extLst>
                <a:ext uri="{FF2B5EF4-FFF2-40B4-BE49-F238E27FC236}">
                  <a16:creationId xmlns:a16="http://schemas.microsoft.com/office/drawing/2014/main" id="{1EBC16AF-AA94-451E-A4D5-9CD44C9DD00E}"/>
                </a:ext>
              </a:extLst>
            </p:cNvPr>
            <p:cNvSpPr/>
            <p:nvPr/>
          </p:nvSpPr>
          <p:spPr>
            <a:xfrm>
              <a:off x="3012206" y="1982509"/>
              <a:ext cx="2520000" cy="720000"/>
            </a:xfrm>
            <a:prstGeom prst="rect">
              <a:avLst/>
            </a:prstGeom>
            <a:solidFill>
              <a:srgbClr val="1137A3"/>
            </a:solidFill>
            <a:ln w="12701" cap="flat">
              <a:noFill/>
              <a:prstDash val="solid"/>
              <a:miter/>
            </a:ln>
          </p:spPr>
          <p:txBody>
            <a:bodyPr vert="horz" wrap="square" lIns="143140" tIns="143140" rIns="143140" bIns="143140" anchor="ctr" anchorCtr="1" compatLnSpc="1">
              <a:noAutofit/>
            </a:bodyPr>
            <a:lstStyle/>
            <a:p>
              <a:pPr marL="0" marR="0" lvl="0" indent="0" algn="ctr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600" b="1" u="none" strike="noStrike" kern="1200" cap="none" spc="0" baseline="0">
                  <a:solidFill>
                    <a:srgbClr val="FFFFFF"/>
                  </a:solidFill>
                  <a:uFillTx/>
                  <a:latin typeface="Montserrat" pitchFamily="2" charset="77"/>
                </a:rPr>
                <a:t>Innovation</a:t>
              </a:r>
            </a:p>
          </p:txBody>
        </p:sp>
        <p:pic>
          <p:nvPicPr>
            <p:cNvPr id="61" name="Graphique 60" descr="Ampoule et engrenage contour">
              <a:extLst>
                <a:ext uri="{FF2B5EF4-FFF2-40B4-BE49-F238E27FC236}">
                  <a16:creationId xmlns:a16="http://schemas.microsoft.com/office/drawing/2014/main" id="{37A6DD85-E17E-9345-A1BB-B22358739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189776" y="2099796"/>
              <a:ext cx="504000" cy="504000"/>
            </a:xfrm>
            <a:prstGeom prst="rect">
              <a:avLst/>
            </a:prstGeom>
          </p:spPr>
        </p:pic>
      </p:grpSp>
      <p:grpSp>
        <p:nvGrpSpPr>
          <p:cNvPr id="4100" name="Groupe 4099">
            <a:extLst>
              <a:ext uri="{FF2B5EF4-FFF2-40B4-BE49-F238E27FC236}">
                <a16:creationId xmlns:a16="http://schemas.microsoft.com/office/drawing/2014/main" id="{C310E862-D770-994A-82E0-6DEC1282AB6E}"/>
              </a:ext>
            </a:extLst>
          </p:cNvPr>
          <p:cNvGrpSpPr/>
          <p:nvPr/>
        </p:nvGrpSpPr>
        <p:grpSpPr>
          <a:xfrm>
            <a:off x="340702" y="2204184"/>
            <a:ext cx="2520000" cy="720000"/>
            <a:chOff x="340702" y="1982509"/>
            <a:chExt cx="2520000" cy="720000"/>
          </a:xfrm>
        </p:grpSpPr>
        <p:sp>
          <p:nvSpPr>
            <p:cNvPr id="15" name="Forme libre : forme 26">
              <a:extLst>
                <a:ext uri="{FF2B5EF4-FFF2-40B4-BE49-F238E27FC236}">
                  <a16:creationId xmlns:a16="http://schemas.microsoft.com/office/drawing/2014/main" id="{57FACEE4-EC40-440E-8636-787AE4D1BCF0}"/>
                </a:ext>
              </a:extLst>
            </p:cNvPr>
            <p:cNvSpPr/>
            <p:nvPr/>
          </p:nvSpPr>
          <p:spPr>
            <a:xfrm>
              <a:off x="340702" y="1982509"/>
              <a:ext cx="2520000" cy="720000"/>
            </a:xfrm>
            <a:prstGeom prst="rect">
              <a:avLst/>
            </a:prstGeom>
            <a:solidFill>
              <a:srgbClr val="1137A3"/>
            </a:solidFill>
            <a:ln w="12701" cap="flat">
              <a:noFill/>
              <a:prstDash val="solid"/>
              <a:miter/>
            </a:ln>
          </p:spPr>
          <p:txBody>
            <a:bodyPr vert="horz" wrap="square" lIns="143140" tIns="143140" rIns="143140" bIns="143140" anchor="ctr" anchorCtr="1" compatLnSpc="1">
              <a:noAutofit/>
            </a:bodyPr>
            <a:lstStyle/>
            <a:p>
              <a:pPr marL="0" marR="0" lvl="0" indent="0" algn="ctr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600" b="1" u="none" strike="noStrike" kern="1200" cap="none" spc="0" baseline="0">
                  <a:solidFill>
                    <a:srgbClr val="FFFFFF"/>
                  </a:solidFill>
                  <a:uFillTx/>
                  <a:latin typeface="Montserrat" pitchFamily="2" charset="77"/>
                </a:rPr>
                <a:t>Advice</a:t>
              </a:r>
            </a:p>
          </p:txBody>
        </p:sp>
        <p:pic>
          <p:nvPicPr>
            <p:cNvPr id="4097" name="Graphique 4096" descr="Pièces de puzzle contour">
              <a:extLst>
                <a:ext uri="{FF2B5EF4-FFF2-40B4-BE49-F238E27FC236}">
                  <a16:creationId xmlns:a16="http://schemas.microsoft.com/office/drawing/2014/main" id="{D1A9D119-FCF7-4945-875B-44E225CD7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11277" y="2099796"/>
              <a:ext cx="504000" cy="504000"/>
            </a:xfrm>
            <a:prstGeom prst="rect">
              <a:avLst/>
            </a:prstGeom>
          </p:spPr>
        </p:pic>
      </p:grpSp>
      <p:grpSp>
        <p:nvGrpSpPr>
          <p:cNvPr id="4103" name="Groupe 4102">
            <a:extLst>
              <a:ext uri="{FF2B5EF4-FFF2-40B4-BE49-F238E27FC236}">
                <a16:creationId xmlns:a16="http://schemas.microsoft.com/office/drawing/2014/main" id="{0A10F162-691E-4B4E-B5DD-CC2101AEC8B7}"/>
              </a:ext>
            </a:extLst>
          </p:cNvPr>
          <p:cNvGrpSpPr/>
          <p:nvPr/>
        </p:nvGrpSpPr>
        <p:grpSpPr>
          <a:xfrm>
            <a:off x="9331298" y="2204184"/>
            <a:ext cx="2520000" cy="720000"/>
            <a:chOff x="9331298" y="1982509"/>
            <a:chExt cx="2520000" cy="720000"/>
          </a:xfrm>
        </p:grpSpPr>
        <p:sp>
          <p:nvSpPr>
            <p:cNvPr id="30" name="Forme libre : forme 41">
              <a:extLst>
                <a:ext uri="{FF2B5EF4-FFF2-40B4-BE49-F238E27FC236}">
                  <a16:creationId xmlns:a16="http://schemas.microsoft.com/office/drawing/2014/main" id="{44F488B4-44CF-4989-B9A2-98E64E74EBD0}"/>
                </a:ext>
              </a:extLst>
            </p:cNvPr>
            <p:cNvSpPr/>
            <p:nvPr/>
          </p:nvSpPr>
          <p:spPr>
            <a:xfrm>
              <a:off x="9331298" y="1982509"/>
              <a:ext cx="2520000" cy="720000"/>
            </a:xfrm>
            <a:prstGeom prst="rect">
              <a:avLst/>
            </a:prstGeom>
            <a:solidFill>
              <a:srgbClr val="1137A3"/>
            </a:solidFill>
            <a:ln w="12701" cap="flat">
              <a:noFill/>
              <a:prstDash val="solid"/>
              <a:miter/>
            </a:ln>
          </p:spPr>
          <p:txBody>
            <a:bodyPr vert="horz" wrap="square" lIns="143140" tIns="143140" rIns="143140" bIns="143140" anchor="ctr" anchorCtr="1" compatLnSpc="1">
              <a:noAutofit/>
            </a:bodyPr>
            <a:lstStyle/>
            <a:p>
              <a:pPr marL="0" marR="0" lvl="0" indent="0" algn="ctr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600" b="1" u="none" strike="noStrike" kern="1200" cap="none" spc="0" baseline="0">
                  <a:solidFill>
                    <a:srgbClr val="FFFFFF"/>
                  </a:solidFill>
                  <a:uFillTx/>
                  <a:latin typeface="Montserrat" pitchFamily="2" charset="77"/>
                </a:rPr>
                <a:t>Secure</a:t>
              </a:r>
            </a:p>
          </p:txBody>
        </p:sp>
        <p:pic>
          <p:nvPicPr>
            <p:cNvPr id="4099" name="Graphique 4098" descr="Bouclier coche contour">
              <a:extLst>
                <a:ext uri="{FF2B5EF4-FFF2-40B4-BE49-F238E27FC236}">
                  <a16:creationId xmlns:a16="http://schemas.microsoft.com/office/drawing/2014/main" id="{28E8EAEA-D87E-484A-82E3-3FA585A9D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697207" y="2099796"/>
              <a:ext cx="504000" cy="504000"/>
            </a:xfrm>
            <a:prstGeom prst="rect">
              <a:avLst/>
            </a:prstGeom>
          </p:spPr>
        </p:pic>
      </p:grpSp>
      <p:sp>
        <p:nvSpPr>
          <p:cNvPr id="3" name="Flèche vers la droite 2">
            <a:extLst>
              <a:ext uri="{FF2B5EF4-FFF2-40B4-BE49-F238E27FC236}">
                <a16:creationId xmlns:a16="http://schemas.microsoft.com/office/drawing/2014/main" id="{6693FECC-1682-8940-8271-63755C14E12A}"/>
              </a:ext>
            </a:extLst>
          </p:cNvPr>
          <p:cNvSpPr/>
          <p:nvPr/>
        </p:nvSpPr>
        <p:spPr>
          <a:xfrm rot="5400000">
            <a:off x="623016" y="4023136"/>
            <a:ext cx="596183" cy="521154"/>
          </a:xfrm>
          <a:prstGeom prst="rightArrow">
            <a:avLst/>
          </a:prstGeom>
          <a:solidFill>
            <a:srgbClr val="B715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lèche vers la droite 33">
            <a:extLst>
              <a:ext uri="{FF2B5EF4-FFF2-40B4-BE49-F238E27FC236}">
                <a16:creationId xmlns:a16="http://schemas.microsoft.com/office/drawing/2014/main" id="{AE26197A-EA21-A44B-992D-ADAC9001683B}"/>
              </a:ext>
            </a:extLst>
          </p:cNvPr>
          <p:cNvSpPr/>
          <p:nvPr/>
        </p:nvSpPr>
        <p:spPr>
          <a:xfrm rot="5400000">
            <a:off x="5898073" y="4023136"/>
            <a:ext cx="596183" cy="521154"/>
          </a:xfrm>
          <a:prstGeom prst="rightArrow">
            <a:avLst/>
          </a:prstGeom>
          <a:solidFill>
            <a:srgbClr val="B715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lèche vers la droite 34">
            <a:extLst>
              <a:ext uri="{FF2B5EF4-FFF2-40B4-BE49-F238E27FC236}">
                <a16:creationId xmlns:a16="http://schemas.microsoft.com/office/drawing/2014/main" id="{B3AFD4D9-8CC6-5C43-AB63-56A741CDB7F9}"/>
              </a:ext>
            </a:extLst>
          </p:cNvPr>
          <p:cNvSpPr/>
          <p:nvPr/>
        </p:nvSpPr>
        <p:spPr>
          <a:xfrm rot="5400000">
            <a:off x="7131618" y="4037105"/>
            <a:ext cx="596183" cy="521154"/>
          </a:xfrm>
          <a:prstGeom prst="rightArrow">
            <a:avLst/>
          </a:prstGeom>
          <a:solidFill>
            <a:srgbClr val="B715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17CBA9C-5FC0-AF43-B565-4A97BD9F5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659" y="1038946"/>
            <a:ext cx="1373218" cy="77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A2AAB7A-0167-3340-8753-29E492EDA93B}"/>
              </a:ext>
            </a:extLst>
          </p:cNvPr>
          <p:cNvSpPr txBox="1"/>
          <p:nvPr/>
        </p:nvSpPr>
        <p:spPr>
          <a:xfrm>
            <a:off x="332696" y="4710546"/>
            <a:ext cx="267951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A0432"/>
                </a:solidFill>
                <a:latin typeface="Montserrat Light" pitchFamily="2" charset="77"/>
              </a:rPr>
              <a:t>Schéma directeur </a:t>
            </a:r>
            <a:r>
              <a:rPr lang="fr-FR" sz="1400" dirty="0" err="1">
                <a:solidFill>
                  <a:srgbClr val="0A0432"/>
                </a:solidFill>
                <a:latin typeface="Montserrat Light" pitchFamily="2" charset="77"/>
              </a:rPr>
              <a:t>num</a:t>
            </a:r>
            <a:endParaRPr lang="fr-FR" sz="1400" dirty="0">
              <a:solidFill>
                <a:srgbClr val="0A0432"/>
              </a:solidFill>
              <a:latin typeface="Montserrat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solidFill>
                <a:srgbClr val="0A0432"/>
              </a:solidFill>
              <a:latin typeface="Montserrat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A0432"/>
                </a:solidFill>
                <a:latin typeface="Montserrat Light" pitchFamily="2" charset="77"/>
              </a:rPr>
              <a:t>Suivi Smart 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solidFill>
                <a:srgbClr val="0A0432"/>
              </a:solidFill>
              <a:latin typeface="Montserrat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A0432"/>
                </a:solidFill>
                <a:latin typeface="Montserrat Light" pitchFamily="2" charset="77"/>
              </a:rPr>
              <a:t>Portail Open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solidFill>
                <a:srgbClr val="0A0432"/>
              </a:solidFill>
              <a:latin typeface="Montserrat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A0432"/>
                </a:solidFill>
                <a:latin typeface="Montserrat Light" pitchFamily="2" charset="77"/>
              </a:rPr>
              <a:t>Dématérialisation ADS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BBACF4E1-D806-684C-9415-A7B05016EDB9}"/>
              </a:ext>
            </a:extLst>
          </p:cNvPr>
          <p:cNvSpPr txBox="1"/>
          <p:nvPr/>
        </p:nvSpPr>
        <p:spPr>
          <a:xfrm>
            <a:off x="7030575" y="4695157"/>
            <a:ext cx="31090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A0432"/>
                </a:solidFill>
                <a:latin typeface="Montserrat Light" pitchFamily="2" charset="77"/>
              </a:rPr>
              <a:t>Fourniture de tableaux numériques connectés dans l’ensemble des écoles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solidFill>
                <a:srgbClr val="0A0432"/>
              </a:solidFill>
              <a:latin typeface="Montserrat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A0432"/>
                </a:solidFill>
                <a:latin typeface="Montserrat Light" pitchFamily="2" charset="77"/>
              </a:rPr>
              <a:t>Fourniture du matériel informatique de la ville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solidFill>
                <a:srgbClr val="0A0432"/>
              </a:solidFill>
              <a:latin typeface="Montserrat Light" pitchFamily="2" charset="77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D92C4184-27EC-FD42-8C0A-43166AE99494}"/>
              </a:ext>
            </a:extLst>
          </p:cNvPr>
          <p:cNvSpPr txBox="1"/>
          <p:nvPr/>
        </p:nvSpPr>
        <p:spPr>
          <a:xfrm>
            <a:off x="4129327" y="4710546"/>
            <a:ext cx="310908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A0432"/>
                </a:solidFill>
                <a:latin typeface="Montserrat Light" pitchFamily="2" charset="77"/>
              </a:rPr>
              <a:t>Accompagnement site</a:t>
            </a:r>
          </a:p>
          <a:p>
            <a:r>
              <a:rPr lang="fr-FR" sz="1400" dirty="0">
                <a:solidFill>
                  <a:srgbClr val="0A0432"/>
                </a:solidFill>
                <a:latin typeface="Montserrat Light" pitchFamily="2" charset="77"/>
              </a:rPr>
              <a:t>       Aix Ma Ville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solidFill>
                <a:srgbClr val="0A0432"/>
              </a:solidFill>
              <a:latin typeface="Montserrat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A0432"/>
                </a:solidFill>
                <a:latin typeface="Montserrat Light" pitchFamily="2" charset="77"/>
              </a:rPr>
              <a:t>Projet détection des places PMR de la ville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solidFill>
                <a:srgbClr val="0A0432"/>
              </a:solidFill>
              <a:latin typeface="Montserrat Light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72ACF2-2713-0A83-7D19-723BE493430E}"/>
              </a:ext>
            </a:extLst>
          </p:cNvPr>
          <p:cNvSpPr/>
          <p:nvPr/>
        </p:nvSpPr>
        <p:spPr>
          <a:xfrm>
            <a:off x="0" y="13938"/>
            <a:ext cx="25988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JL et MB</a:t>
            </a:r>
            <a:endParaRPr lang="fr-F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57441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1BE9F7D-B26C-8D47-B906-6B6E9AC7D5D7}"/>
              </a:ext>
            </a:extLst>
          </p:cNvPr>
          <p:cNvSpPr txBox="1"/>
          <p:nvPr/>
        </p:nvSpPr>
        <p:spPr>
          <a:xfrm>
            <a:off x="7378262" y="5696607"/>
            <a:ext cx="0" cy="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1">
            <a:normAutofit fontScale="25000" lnSpcReduction="20000"/>
          </a:bodyPr>
          <a:lstStyle/>
          <a:p>
            <a:pPr algn="l">
              <a:lnSpc>
                <a:spcPct val="100000"/>
              </a:lnSpc>
            </a:pPr>
            <a:endParaRPr lang="fr-FR" sz="1200" cap="none" spc="0" dirty="0">
              <a:solidFill>
                <a:schemeClr val="tx1"/>
              </a:solidFill>
              <a:latin typeface="Montserrat SemiBold" panose="00000700000000000000" pitchFamily="2" charset="0"/>
              <a:ea typeface="Radikal" charset="0"/>
              <a:cs typeface="Radikal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F6AF16-0FD3-7240-B363-2F9A72DA4045}"/>
              </a:ext>
            </a:extLst>
          </p:cNvPr>
          <p:cNvSpPr/>
          <p:nvPr/>
        </p:nvSpPr>
        <p:spPr>
          <a:xfrm>
            <a:off x="492370" y="2646218"/>
            <a:ext cx="3600000" cy="3325091"/>
          </a:xfrm>
          <a:prstGeom prst="rect">
            <a:avLst/>
          </a:prstGeom>
          <a:solidFill>
            <a:srgbClr val="0E0548"/>
          </a:solidFill>
        </p:spPr>
        <p:txBody>
          <a:bodyPr wrap="square" lIns="144000" tIns="216000" rIns="144000" bIns="144000">
            <a:no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Montserrat Medium" pitchFamily="2" charset="77"/>
              </a:rPr>
              <a:t>Accroître la notoriété des organisations publiques</a:t>
            </a:r>
          </a:p>
          <a:p>
            <a:pPr algn="ctr"/>
            <a:endParaRPr lang="fr-FR" dirty="0">
              <a:solidFill>
                <a:schemeClr val="bg1"/>
              </a:solidFill>
              <a:latin typeface="Montserrat Medium" pitchFamily="2" charset="77"/>
            </a:endParaRPr>
          </a:p>
          <a:p>
            <a:pPr algn="ctr"/>
            <a:endParaRPr lang="fr-FR" dirty="0">
              <a:solidFill>
                <a:schemeClr val="bg1"/>
              </a:solidFill>
              <a:latin typeface="Montserrat Medium" pitchFamily="2" charset="77"/>
            </a:endParaRPr>
          </a:p>
          <a:p>
            <a:pPr algn="ctr"/>
            <a:br>
              <a:rPr lang="fr-FR" sz="1400" dirty="0">
                <a:solidFill>
                  <a:schemeClr val="bg1"/>
                </a:solidFill>
                <a:latin typeface="Montserrat Medium" pitchFamily="2" charset="77"/>
              </a:rPr>
            </a:br>
            <a:r>
              <a:rPr lang="fr-FR" sz="1400" i="1" dirty="0">
                <a:solidFill>
                  <a:schemeClr val="bg1"/>
                </a:solidFill>
                <a:latin typeface="Montserrat" pitchFamily="2" charset="77"/>
              </a:rPr>
              <a:t>Accompagner les organismes publics et améliorer les services rendus aux citoyens grâce au digital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0683AB5-0891-B240-8114-104046280F2C}"/>
              </a:ext>
            </a:extLst>
          </p:cNvPr>
          <p:cNvSpPr/>
          <p:nvPr/>
        </p:nvSpPr>
        <p:spPr>
          <a:xfrm>
            <a:off x="4296000" y="2646218"/>
            <a:ext cx="3600000" cy="3325091"/>
          </a:xfrm>
          <a:prstGeom prst="rect">
            <a:avLst/>
          </a:prstGeom>
          <a:solidFill>
            <a:srgbClr val="0E0548"/>
          </a:solidFill>
        </p:spPr>
        <p:txBody>
          <a:bodyPr wrap="square" lIns="144000" tIns="216000" rIns="144000" bIns="144000">
            <a:no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Montserrat Medium" pitchFamily="2" charset="77"/>
              </a:rPr>
              <a:t>Parcours d’accompagnement personnalisé</a:t>
            </a:r>
          </a:p>
          <a:p>
            <a:pPr algn="ctr"/>
            <a:endParaRPr lang="fr-FR" sz="1400" dirty="0">
              <a:solidFill>
                <a:schemeClr val="bg1"/>
              </a:solidFill>
              <a:latin typeface="Montserrat Medium" pitchFamily="2" charset="77"/>
            </a:endParaRPr>
          </a:p>
          <a:p>
            <a:pPr algn="ctr"/>
            <a:endParaRPr lang="fr-FR" sz="1400" dirty="0">
              <a:solidFill>
                <a:schemeClr val="bg1"/>
              </a:solidFill>
              <a:latin typeface="Montserrat Medium" pitchFamily="2" charset="77"/>
            </a:endParaRPr>
          </a:p>
          <a:p>
            <a:pPr algn="ctr"/>
            <a:r>
              <a:rPr lang="fr-FR" sz="1400" i="1" dirty="0">
                <a:solidFill>
                  <a:schemeClr val="bg1"/>
                </a:solidFill>
                <a:latin typeface="Montserrat" pitchFamily="2" charset="77"/>
              </a:rPr>
              <a:t>Faire gagner du temps afin de trouver un nouvel élan</a:t>
            </a:r>
          </a:p>
          <a:p>
            <a:pPr algn="ctr"/>
            <a:endParaRPr lang="fr-FR" sz="1400" i="1" dirty="0">
              <a:solidFill>
                <a:schemeClr val="bg1"/>
              </a:solidFill>
              <a:latin typeface="Montserrat" pitchFamily="2" charset="77"/>
            </a:endParaRPr>
          </a:p>
          <a:p>
            <a:pPr algn="ctr"/>
            <a:r>
              <a:rPr lang="fr-FR" sz="1400" i="1" dirty="0">
                <a:solidFill>
                  <a:schemeClr val="bg1"/>
                </a:solidFill>
                <a:latin typeface="Montserrat" pitchFamily="2" charset="77"/>
              </a:rPr>
              <a:t># DIGITALWAY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B5BE5A0-47B4-2744-AF0B-78A2CDD0CB09}"/>
              </a:ext>
            </a:extLst>
          </p:cNvPr>
          <p:cNvSpPr/>
          <p:nvPr/>
        </p:nvSpPr>
        <p:spPr>
          <a:xfrm>
            <a:off x="8099630" y="2646218"/>
            <a:ext cx="3600000" cy="3325091"/>
          </a:xfrm>
          <a:prstGeom prst="rect">
            <a:avLst/>
          </a:prstGeom>
          <a:solidFill>
            <a:srgbClr val="0E0548"/>
          </a:solidFill>
        </p:spPr>
        <p:txBody>
          <a:bodyPr wrap="square" lIns="144000" tIns="216000" rIns="144000" bIns="144000">
            <a:no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Montserrat Medium" pitchFamily="2" charset="77"/>
              </a:rPr>
              <a:t>Déploiement d’une solution unique </a:t>
            </a:r>
            <a:r>
              <a:rPr lang="fr-FR" b="1" dirty="0" err="1">
                <a:solidFill>
                  <a:schemeClr val="bg1"/>
                </a:solidFill>
                <a:latin typeface="Montserrat Medium" pitchFamily="2" charset="77"/>
              </a:rPr>
              <a:t>co</a:t>
            </a:r>
            <a:r>
              <a:rPr lang="fr-FR" b="1" dirty="0">
                <a:solidFill>
                  <a:schemeClr val="bg1"/>
                </a:solidFill>
                <a:latin typeface="Montserrat Medium" pitchFamily="2" charset="77"/>
              </a:rPr>
              <a:t>-créée</a:t>
            </a:r>
          </a:p>
          <a:p>
            <a:pPr algn="ctr"/>
            <a:endParaRPr lang="fr-FR" sz="1600" i="1" dirty="0">
              <a:solidFill>
                <a:schemeClr val="bg1"/>
              </a:solidFill>
              <a:latin typeface="Montserrat" pitchFamily="2" charset="77"/>
            </a:endParaRPr>
          </a:p>
          <a:p>
            <a:pPr algn="ctr"/>
            <a:endParaRPr lang="fr-FR" sz="1600" i="1" dirty="0">
              <a:solidFill>
                <a:schemeClr val="bg1"/>
              </a:solidFill>
              <a:latin typeface="Montserrat" pitchFamily="2" charset="77"/>
            </a:endParaRPr>
          </a:p>
          <a:p>
            <a:pPr algn="ctr"/>
            <a:br>
              <a:rPr lang="fr-FR" sz="1600" i="1" dirty="0">
                <a:solidFill>
                  <a:schemeClr val="bg1"/>
                </a:solidFill>
                <a:latin typeface="Montserrat" pitchFamily="2" charset="77"/>
              </a:rPr>
            </a:br>
            <a:r>
              <a:rPr lang="fr-FR" sz="1400" i="1" dirty="0">
                <a:solidFill>
                  <a:schemeClr val="bg1"/>
                </a:solidFill>
                <a:latin typeface="Montserrat" pitchFamily="2" charset="77"/>
              </a:rPr>
              <a:t>La complémentarité de nos expertises respectives dans le secteur public nous permet d’identifier et de digitaliser </a:t>
            </a:r>
          </a:p>
          <a:p>
            <a:pPr algn="ctr"/>
            <a:r>
              <a:rPr lang="fr-FR" sz="1400" i="1" dirty="0">
                <a:solidFill>
                  <a:schemeClr val="bg1"/>
                </a:solidFill>
                <a:latin typeface="Montserrat" pitchFamily="2" charset="77"/>
              </a:rPr>
              <a:t>les organes critiques</a:t>
            </a:r>
            <a:endParaRPr lang="fr-FR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5EB230C-7ED6-C241-AD88-4365B0C0B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338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CB89D2E1-DD61-8A42-A033-109692F5453C}"/>
              </a:ext>
            </a:extLst>
          </p:cNvPr>
          <p:cNvSpPr txBox="1"/>
          <p:nvPr/>
        </p:nvSpPr>
        <p:spPr>
          <a:xfrm>
            <a:off x="719999" y="-69708"/>
            <a:ext cx="7995375" cy="144945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Montserrat" panose="00000500000000000000" pitchFamily="2" charset="0"/>
              </a:rPr>
              <a:t>De « La Transformation Digitale devient simple » à #</a:t>
            </a:r>
            <a:r>
              <a:rPr lang="fr-FR" sz="2800" dirty="0" err="1">
                <a:solidFill>
                  <a:schemeClr val="bg1"/>
                </a:solidFill>
                <a:latin typeface="Montserrat" panose="00000500000000000000" pitchFamily="2" charset="0"/>
              </a:rPr>
              <a:t>DigitalWay</a:t>
            </a:r>
            <a:endParaRPr lang="fr-FR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EE169C5-76C6-9540-B28D-5EFAB7E82405}"/>
              </a:ext>
            </a:extLst>
          </p:cNvPr>
          <p:cNvSpPr txBox="1"/>
          <p:nvPr/>
        </p:nvSpPr>
        <p:spPr>
          <a:xfrm>
            <a:off x="1564634" y="1529066"/>
            <a:ext cx="1666585" cy="125338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fr-FR" sz="32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Montserrat" panose="00000500000000000000" pitchFamily="2" charset="0"/>
              </a:rPr>
              <a:t>Why</a:t>
            </a:r>
            <a:r>
              <a:rPr lang="fr-FR" sz="3200" dirty="0">
                <a:solidFill>
                  <a:schemeClr val="tx2">
                    <a:lumMod val="20000"/>
                    <a:lumOff val="80000"/>
                  </a:schemeClr>
                </a:solidFill>
                <a:latin typeface="Montserrat" panose="00000500000000000000" pitchFamily="2" charset="0"/>
              </a:rPr>
              <a:t>?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1371162-61A5-C243-A286-F888D36C06F8}"/>
              </a:ext>
            </a:extLst>
          </p:cNvPr>
          <p:cNvSpPr txBox="1"/>
          <p:nvPr/>
        </p:nvSpPr>
        <p:spPr>
          <a:xfrm>
            <a:off x="5164634" y="1529066"/>
            <a:ext cx="1666585" cy="125338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fr-FR" sz="3200" dirty="0">
                <a:solidFill>
                  <a:schemeClr val="tx2">
                    <a:lumMod val="20000"/>
                    <a:lumOff val="80000"/>
                  </a:schemeClr>
                </a:solidFill>
                <a:latin typeface="Montserrat" panose="00000500000000000000" pitchFamily="2" charset="0"/>
              </a:rPr>
              <a:t>How?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BC51B60-0D6E-E848-83B8-88DA17C1528B}"/>
              </a:ext>
            </a:extLst>
          </p:cNvPr>
          <p:cNvSpPr txBox="1"/>
          <p:nvPr/>
        </p:nvSpPr>
        <p:spPr>
          <a:xfrm>
            <a:off x="8996122" y="1529065"/>
            <a:ext cx="1666585" cy="125338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fr-FR" sz="32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Montserrat" panose="00000500000000000000" pitchFamily="2" charset="0"/>
              </a:rPr>
              <a:t>What</a:t>
            </a:r>
            <a:r>
              <a:rPr lang="fr-FR" sz="3200" dirty="0">
                <a:solidFill>
                  <a:schemeClr val="tx2">
                    <a:lumMod val="20000"/>
                    <a:lumOff val="80000"/>
                  </a:schemeClr>
                </a:solidFill>
                <a:latin typeface="Montserrat" panose="00000500000000000000" pitchFamily="2" charset="0"/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944815-CE99-8D46-8173-42EDF0D5A35F}"/>
              </a:ext>
            </a:extLst>
          </p:cNvPr>
          <p:cNvSpPr/>
          <p:nvPr/>
        </p:nvSpPr>
        <p:spPr>
          <a:xfrm>
            <a:off x="12754" y="-102490"/>
            <a:ext cx="7072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JL</a:t>
            </a:r>
            <a:endParaRPr lang="fr-F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22000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17B9B33A-DBEC-4133-A362-5CBA8C839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338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88B05AD-EF02-0A44-A8DE-F896BF72BED4}"/>
              </a:ext>
            </a:extLst>
          </p:cNvPr>
          <p:cNvSpPr txBox="1"/>
          <p:nvPr/>
        </p:nvSpPr>
        <p:spPr>
          <a:xfrm>
            <a:off x="719999" y="0"/>
            <a:ext cx="8709449" cy="143516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Montserrat" panose="00000500000000000000" pitchFamily="2" charset="0"/>
              </a:rPr>
              <a:t>La transformation digitale selon REEL IT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C1C1077-1ADA-5842-BDD9-7F275DC11F84}"/>
              </a:ext>
            </a:extLst>
          </p:cNvPr>
          <p:cNvSpPr txBox="1"/>
          <p:nvPr/>
        </p:nvSpPr>
        <p:spPr>
          <a:xfrm>
            <a:off x="368883" y="1532786"/>
            <a:ext cx="10758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6"/>
                </a:solidFill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La complémentarité de nos filiales et leurs expertises respectives amènent aujourd’hui REEL IT à se distinguer par son </a:t>
            </a:r>
            <a:r>
              <a:rPr lang="fr-FR" dirty="0" err="1">
                <a:solidFill>
                  <a:srgbClr val="0E0548"/>
                </a:solidFill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hypercompétence</a:t>
            </a:r>
            <a:r>
              <a:rPr lang="fr-FR" dirty="0">
                <a:solidFill>
                  <a:schemeClr val="accent6"/>
                </a:solidFill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sa </a:t>
            </a:r>
            <a:r>
              <a:rPr lang="fr-FR" dirty="0">
                <a:solidFill>
                  <a:srgbClr val="0E0548"/>
                </a:solidFill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polyvalence</a:t>
            </a:r>
            <a:r>
              <a:rPr lang="fr-FR" dirty="0">
                <a:solidFill>
                  <a:schemeClr val="accent6"/>
                </a:solidFill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et son </a:t>
            </a:r>
            <a:r>
              <a:rPr lang="fr-FR" dirty="0">
                <a:solidFill>
                  <a:srgbClr val="0E0548"/>
                </a:solidFill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dynamisme</a:t>
            </a:r>
            <a:r>
              <a:rPr lang="fr-FR" dirty="0">
                <a:solidFill>
                  <a:schemeClr val="accent6"/>
                </a:solidFill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endParaRPr lang="fr-FR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3488082A-8B16-6749-A3DE-F1CB35CBABCA}"/>
              </a:ext>
            </a:extLst>
          </p:cNvPr>
          <p:cNvGrpSpPr/>
          <p:nvPr/>
        </p:nvGrpSpPr>
        <p:grpSpPr>
          <a:xfrm>
            <a:off x="2051415" y="4019512"/>
            <a:ext cx="3453189" cy="2645643"/>
            <a:chOff x="511667" y="3991232"/>
            <a:chExt cx="3453189" cy="264564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EA9A157-3097-714C-912A-29A1822E1B0A}"/>
                </a:ext>
              </a:extLst>
            </p:cNvPr>
            <p:cNvSpPr/>
            <p:nvPr/>
          </p:nvSpPr>
          <p:spPr>
            <a:xfrm>
              <a:off x="511667" y="3991232"/>
              <a:ext cx="3453189" cy="264564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Graphique 6" descr="Base de données avec un remplissage uni">
              <a:extLst>
                <a:ext uri="{FF2B5EF4-FFF2-40B4-BE49-F238E27FC236}">
                  <a16:creationId xmlns:a16="http://schemas.microsoft.com/office/drawing/2014/main" id="{AD8B11A1-EA51-44F1-AEBC-A113F265A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70909" y="5350052"/>
              <a:ext cx="1175257" cy="1175257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984657C1-62D2-4706-9B2C-A3F901C02A31}"/>
                </a:ext>
              </a:extLst>
            </p:cNvPr>
            <p:cNvSpPr txBox="1"/>
            <p:nvPr/>
          </p:nvSpPr>
          <p:spPr>
            <a:xfrm>
              <a:off x="570893" y="4245250"/>
              <a:ext cx="320792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1A0C85"/>
                  </a:solidFill>
                  <a:latin typeface="Montserrat Light" pitchFamily="2" charset="77"/>
                </a:rPr>
                <a:t>TRANSFORMATION DIGITALE</a:t>
              </a:r>
            </a:p>
            <a:p>
              <a:pPr algn="ctr"/>
              <a:r>
                <a:rPr lang="fr-FR" sz="1600" dirty="0">
                  <a:solidFill>
                    <a:srgbClr val="1A0C85"/>
                  </a:solidFill>
                  <a:latin typeface="Montserrat Light" pitchFamily="2" charset="77"/>
                </a:rPr>
                <a:t>selon les ESN  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1A79CC50-8E0C-45AE-8B5E-B1CFF8D3F91A}"/>
                </a:ext>
              </a:extLst>
            </p:cNvPr>
            <p:cNvSpPr txBox="1"/>
            <p:nvPr/>
          </p:nvSpPr>
          <p:spPr>
            <a:xfrm>
              <a:off x="1549535" y="4989157"/>
              <a:ext cx="12385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rgbClr val="384FFF"/>
                  </a:solidFill>
                </a:rPr>
                <a:t>Refonte de l’IT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1AF3545-1C5D-384A-971E-9DB4E760ED4A}"/>
              </a:ext>
            </a:extLst>
          </p:cNvPr>
          <p:cNvGrpSpPr/>
          <p:nvPr/>
        </p:nvGrpSpPr>
        <p:grpSpPr>
          <a:xfrm>
            <a:off x="5720305" y="2621577"/>
            <a:ext cx="3819057" cy="4043578"/>
            <a:chOff x="195271" y="2618466"/>
            <a:chExt cx="3819057" cy="404357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5A24DF8-A38D-CC4A-A9D3-6C88EA9083FA}"/>
                </a:ext>
              </a:extLst>
            </p:cNvPr>
            <p:cNvSpPr/>
            <p:nvPr/>
          </p:nvSpPr>
          <p:spPr>
            <a:xfrm>
              <a:off x="223119" y="2618466"/>
              <a:ext cx="3740720" cy="404357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CC8B33A2-5755-024A-ACAC-4D93FB8825FD}"/>
                </a:ext>
              </a:extLst>
            </p:cNvPr>
            <p:cNvSpPr txBox="1"/>
            <p:nvPr/>
          </p:nvSpPr>
          <p:spPr>
            <a:xfrm>
              <a:off x="465534" y="2847943"/>
              <a:ext cx="320792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1A0C85"/>
                  </a:solidFill>
                  <a:latin typeface="Montserrat Light" pitchFamily="2" charset="77"/>
                </a:rPr>
                <a:t>TRANSFORMATION DIGITALE</a:t>
              </a:r>
            </a:p>
            <a:p>
              <a:pPr algn="ctr"/>
              <a:r>
                <a:rPr lang="fr-FR" sz="1600" dirty="0">
                  <a:solidFill>
                    <a:srgbClr val="1A0C85"/>
                  </a:solidFill>
                  <a:latin typeface="Montserrat Light" pitchFamily="2" charset="77"/>
                </a:rPr>
                <a:t>selon</a:t>
              </a:r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B9D72E84-E31A-4984-BD20-B8AFE2966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650" y="3567035"/>
              <a:ext cx="1975658" cy="787643"/>
            </a:xfrm>
            <a:prstGeom prst="rect">
              <a:avLst/>
            </a:prstGeom>
          </p:spPr>
        </p:pic>
        <p:pic>
          <p:nvPicPr>
            <p:cNvPr id="28" name="Graphique 27" descr="Base de données avec un remplissage uni">
              <a:extLst>
                <a:ext uri="{FF2B5EF4-FFF2-40B4-BE49-F238E27FC236}">
                  <a16:creationId xmlns:a16="http://schemas.microsoft.com/office/drawing/2014/main" id="{5D01670C-BB6C-AC45-85E3-473E59217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9883" y="4964441"/>
              <a:ext cx="914400" cy="914400"/>
            </a:xfrm>
            <a:prstGeom prst="rect">
              <a:avLst/>
            </a:prstGeom>
          </p:spPr>
        </p:pic>
        <p:pic>
          <p:nvPicPr>
            <p:cNvPr id="4" name="Graphique 3" descr="Cerveau dans une tête avec un remplissage uni">
              <a:extLst>
                <a:ext uri="{FF2B5EF4-FFF2-40B4-BE49-F238E27FC236}">
                  <a16:creationId xmlns:a16="http://schemas.microsoft.com/office/drawing/2014/main" id="{D7BC0921-BB81-4FAD-BEAC-211C45471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594590" y="4900836"/>
              <a:ext cx="914400" cy="914400"/>
            </a:xfrm>
            <a:prstGeom prst="rect">
              <a:avLst/>
            </a:prstGeom>
          </p:spPr>
        </p:pic>
        <p:pic>
          <p:nvPicPr>
            <p:cNvPr id="29" name="Graphique 28" descr="Prêt avec un remplissage uni">
              <a:extLst>
                <a:ext uri="{FF2B5EF4-FFF2-40B4-BE49-F238E27FC236}">
                  <a16:creationId xmlns:a16="http://schemas.microsoft.com/office/drawing/2014/main" id="{796EFC31-9230-0B47-9740-3F3B07AF1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839303" y="4921068"/>
              <a:ext cx="914400" cy="914400"/>
            </a:xfrm>
            <a:prstGeom prst="rect">
              <a:avLst/>
            </a:prstGeom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A15C3CBF-9CE6-49F3-A6F5-0CF4AE4D364E}"/>
                </a:ext>
              </a:extLst>
            </p:cNvPr>
            <p:cNvSpPr txBox="1"/>
            <p:nvPr/>
          </p:nvSpPr>
          <p:spPr>
            <a:xfrm>
              <a:off x="2549760" y="5846891"/>
              <a:ext cx="14645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rgbClr val="384FFF"/>
                  </a:solidFill>
                </a:rPr>
                <a:t>Marketing digital 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BE192F01-1C89-4367-93EA-486B0E870444}"/>
                </a:ext>
              </a:extLst>
            </p:cNvPr>
            <p:cNvSpPr txBox="1"/>
            <p:nvPr/>
          </p:nvSpPr>
          <p:spPr>
            <a:xfrm>
              <a:off x="1521768" y="5842831"/>
              <a:ext cx="10083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rgbClr val="384FFF"/>
                  </a:solidFill>
                </a:rPr>
                <a:t>Innovation 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2F05D028-9DF7-2D41-B3B5-B4345F28C6E1}"/>
                </a:ext>
              </a:extLst>
            </p:cNvPr>
            <p:cNvSpPr txBox="1"/>
            <p:nvPr/>
          </p:nvSpPr>
          <p:spPr>
            <a:xfrm>
              <a:off x="195271" y="5852841"/>
              <a:ext cx="12385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rgbClr val="384FFF"/>
                  </a:solidFill>
                </a:rPr>
                <a:t>Refonte de l’IT</a:t>
              </a: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46A913BA-AF59-AC40-83B8-2D6A7BAFE83F}"/>
              </a:ext>
            </a:extLst>
          </p:cNvPr>
          <p:cNvSpPr txBox="1"/>
          <p:nvPr/>
        </p:nvSpPr>
        <p:spPr>
          <a:xfrm>
            <a:off x="6772572" y="5255366"/>
            <a:ext cx="296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384FFF"/>
                </a:solidFill>
              </a:rPr>
              <a:t>+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59BFD37-7AD1-DC43-A7DA-1A253BEAECB2}"/>
              </a:ext>
            </a:extLst>
          </p:cNvPr>
          <p:cNvSpPr txBox="1"/>
          <p:nvPr/>
        </p:nvSpPr>
        <p:spPr>
          <a:xfrm>
            <a:off x="8050899" y="5260070"/>
            <a:ext cx="296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384FFF"/>
                </a:solidFill>
              </a:rPr>
              <a:t>+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105534D-6210-0368-1299-A7D6C1D9FF5E}"/>
              </a:ext>
            </a:extLst>
          </p:cNvPr>
          <p:cNvSpPr/>
          <p:nvPr/>
        </p:nvSpPr>
        <p:spPr>
          <a:xfrm>
            <a:off x="12754" y="-102490"/>
            <a:ext cx="7072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JL</a:t>
            </a:r>
            <a:endParaRPr lang="fr-F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5193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68558185-1628-45AF-B1D5-079806029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3383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440D79F5-524F-4A44-91D4-579AD450F8AC}"/>
              </a:ext>
            </a:extLst>
          </p:cNvPr>
          <p:cNvGrpSpPr/>
          <p:nvPr/>
        </p:nvGrpSpPr>
        <p:grpSpPr>
          <a:xfrm>
            <a:off x="5767229" y="2006942"/>
            <a:ext cx="4794885" cy="4331334"/>
            <a:chOff x="7003231" y="2270397"/>
            <a:chExt cx="4794885" cy="4331334"/>
          </a:xfrm>
          <a:solidFill>
            <a:schemeClr val="tx2">
              <a:lumMod val="75000"/>
            </a:schemeClr>
          </a:solidFill>
        </p:grpSpPr>
        <p:sp>
          <p:nvSpPr>
            <p:cNvPr id="30" name="Freeform 40">
              <a:extLst>
                <a:ext uri="{FF2B5EF4-FFF2-40B4-BE49-F238E27FC236}">
                  <a16:creationId xmlns:a16="http://schemas.microsoft.com/office/drawing/2014/main" id="{A7E02C13-D257-4377-B883-6F84C8F23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1480" y="2270397"/>
              <a:ext cx="2217209" cy="2056441"/>
            </a:xfrm>
            <a:custGeom>
              <a:avLst/>
              <a:gdLst>
                <a:gd name="connsiteX0" fmla="*/ 0 w 2070100"/>
                <a:gd name="connsiteY0" fmla="*/ 0 h 1903889"/>
                <a:gd name="connsiteX1" fmla="*/ 88106 w 2070100"/>
                <a:gd name="connsiteY1" fmla="*/ 1588 h 1903889"/>
                <a:gd name="connsiteX2" fmla="*/ 175419 w 2070100"/>
                <a:gd name="connsiteY2" fmla="*/ 7938 h 1903889"/>
                <a:gd name="connsiteX3" fmla="*/ 261938 w 2070100"/>
                <a:gd name="connsiteY3" fmla="*/ 15081 h 1903889"/>
                <a:gd name="connsiteX4" fmla="*/ 347663 w 2070100"/>
                <a:gd name="connsiteY4" fmla="*/ 27781 h 1903889"/>
                <a:gd name="connsiteX5" fmla="*/ 432594 w 2070100"/>
                <a:gd name="connsiteY5" fmla="*/ 42863 h 1903889"/>
                <a:gd name="connsiteX6" fmla="*/ 515144 w 2070100"/>
                <a:gd name="connsiteY6" fmla="*/ 62706 h 1903889"/>
                <a:gd name="connsiteX7" fmla="*/ 599281 w 2070100"/>
                <a:gd name="connsiteY7" fmla="*/ 84138 h 1903889"/>
                <a:gd name="connsiteX8" fmla="*/ 679450 w 2070100"/>
                <a:gd name="connsiteY8" fmla="*/ 109538 h 1903889"/>
                <a:gd name="connsiteX9" fmla="*/ 760413 w 2070100"/>
                <a:gd name="connsiteY9" fmla="*/ 137319 h 1903889"/>
                <a:gd name="connsiteX10" fmla="*/ 838200 w 2070100"/>
                <a:gd name="connsiteY10" fmla="*/ 167481 h 1903889"/>
                <a:gd name="connsiteX11" fmla="*/ 915988 w 2070100"/>
                <a:gd name="connsiteY11" fmla="*/ 202406 h 1903889"/>
                <a:gd name="connsiteX12" fmla="*/ 992188 w 2070100"/>
                <a:gd name="connsiteY12" fmla="*/ 238919 h 1903889"/>
                <a:gd name="connsiteX13" fmla="*/ 1066800 w 2070100"/>
                <a:gd name="connsiteY13" fmla="*/ 278606 h 1903889"/>
                <a:gd name="connsiteX14" fmla="*/ 1138238 w 2070100"/>
                <a:gd name="connsiteY14" fmla="*/ 321469 h 1903889"/>
                <a:gd name="connsiteX15" fmla="*/ 1210469 w 2070100"/>
                <a:gd name="connsiteY15" fmla="*/ 367506 h 1903889"/>
                <a:gd name="connsiteX16" fmla="*/ 1278731 w 2070100"/>
                <a:gd name="connsiteY16" fmla="*/ 415925 h 1903889"/>
                <a:gd name="connsiteX17" fmla="*/ 1346200 w 2070100"/>
                <a:gd name="connsiteY17" fmla="*/ 466725 h 1903889"/>
                <a:gd name="connsiteX18" fmla="*/ 1411288 w 2070100"/>
                <a:gd name="connsiteY18" fmla="*/ 519906 h 1903889"/>
                <a:gd name="connsiteX19" fmla="*/ 1473994 w 2070100"/>
                <a:gd name="connsiteY19" fmla="*/ 576263 h 1903889"/>
                <a:gd name="connsiteX20" fmla="*/ 1535113 w 2070100"/>
                <a:gd name="connsiteY20" fmla="*/ 634206 h 1903889"/>
                <a:gd name="connsiteX21" fmla="*/ 1593850 w 2070100"/>
                <a:gd name="connsiteY21" fmla="*/ 695325 h 1903889"/>
                <a:gd name="connsiteX22" fmla="*/ 1651000 w 2070100"/>
                <a:gd name="connsiteY22" fmla="*/ 757238 h 1903889"/>
                <a:gd name="connsiteX23" fmla="*/ 1704181 w 2070100"/>
                <a:gd name="connsiteY23" fmla="*/ 823119 h 1903889"/>
                <a:gd name="connsiteX24" fmla="*/ 1755775 w 2070100"/>
                <a:gd name="connsiteY24" fmla="*/ 889794 h 1903889"/>
                <a:gd name="connsiteX25" fmla="*/ 1804194 w 2070100"/>
                <a:gd name="connsiteY25" fmla="*/ 960438 h 1903889"/>
                <a:gd name="connsiteX26" fmla="*/ 1850231 w 2070100"/>
                <a:gd name="connsiteY26" fmla="*/ 1031875 h 1903889"/>
                <a:gd name="connsiteX27" fmla="*/ 1894681 w 2070100"/>
                <a:gd name="connsiteY27" fmla="*/ 1106488 h 1903889"/>
                <a:gd name="connsiteX28" fmla="*/ 1935956 w 2070100"/>
                <a:gd name="connsiteY28" fmla="*/ 1181100 h 1903889"/>
                <a:gd name="connsiteX29" fmla="*/ 1974056 w 2070100"/>
                <a:gd name="connsiteY29" fmla="*/ 1258888 h 1903889"/>
                <a:gd name="connsiteX30" fmla="*/ 2008981 w 2070100"/>
                <a:gd name="connsiteY30" fmla="*/ 1339850 h 1903889"/>
                <a:gd name="connsiteX31" fmla="*/ 2040731 w 2070100"/>
                <a:gd name="connsiteY31" fmla="*/ 1420019 h 1903889"/>
                <a:gd name="connsiteX32" fmla="*/ 2070100 w 2070100"/>
                <a:gd name="connsiteY32" fmla="*/ 1504157 h 1903889"/>
                <a:gd name="connsiteX33" fmla="*/ 839284 w 2070100"/>
                <a:gd name="connsiteY33" fmla="*/ 1903889 h 1903889"/>
                <a:gd name="connsiteX34" fmla="*/ 0 w 2070100"/>
                <a:gd name="connsiteY34" fmla="*/ 1293264 h 1903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070100" h="1903889">
                  <a:moveTo>
                    <a:pt x="0" y="0"/>
                  </a:moveTo>
                  <a:lnTo>
                    <a:pt x="88106" y="1588"/>
                  </a:lnTo>
                  <a:lnTo>
                    <a:pt x="175419" y="7938"/>
                  </a:lnTo>
                  <a:lnTo>
                    <a:pt x="261938" y="15081"/>
                  </a:lnTo>
                  <a:lnTo>
                    <a:pt x="347663" y="27781"/>
                  </a:lnTo>
                  <a:lnTo>
                    <a:pt x="432594" y="42863"/>
                  </a:lnTo>
                  <a:lnTo>
                    <a:pt x="515144" y="62706"/>
                  </a:lnTo>
                  <a:lnTo>
                    <a:pt x="599281" y="84138"/>
                  </a:lnTo>
                  <a:lnTo>
                    <a:pt x="679450" y="109538"/>
                  </a:lnTo>
                  <a:lnTo>
                    <a:pt x="760413" y="137319"/>
                  </a:lnTo>
                  <a:lnTo>
                    <a:pt x="838200" y="167481"/>
                  </a:lnTo>
                  <a:lnTo>
                    <a:pt x="915988" y="202406"/>
                  </a:lnTo>
                  <a:lnTo>
                    <a:pt x="992188" y="238919"/>
                  </a:lnTo>
                  <a:lnTo>
                    <a:pt x="1066800" y="278606"/>
                  </a:lnTo>
                  <a:lnTo>
                    <a:pt x="1138238" y="321469"/>
                  </a:lnTo>
                  <a:lnTo>
                    <a:pt x="1210469" y="367506"/>
                  </a:lnTo>
                  <a:lnTo>
                    <a:pt x="1278731" y="415925"/>
                  </a:lnTo>
                  <a:lnTo>
                    <a:pt x="1346200" y="466725"/>
                  </a:lnTo>
                  <a:lnTo>
                    <a:pt x="1411288" y="519906"/>
                  </a:lnTo>
                  <a:lnTo>
                    <a:pt x="1473994" y="576263"/>
                  </a:lnTo>
                  <a:lnTo>
                    <a:pt x="1535113" y="634206"/>
                  </a:lnTo>
                  <a:lnTo>
                    <a:pt x="1593850" y="695325"/>
                  </a:lnTo>
                  <a:lnTo>
                    <a:pt x="1651000" y="757238"/>
                  </a:lnTo>
                  <a:lnTo>
                    <a:pt x="1704181" y="823119"/>
                  </a:lnTo>
                  <a:lnTo>
                    <a:pt x="1755775" y="889794"/>
                  </a:lnTo>
                  <a:lnTo>
                    <a:pt x="1804194" y="960438"/>
                  </a:lnTo>
                  <a:lnTo>
                    <a:pt x="1850231" y="1031875"/>
                  </a:lnTo>
                  <a:lnTo>
                    <a:pt x="1894681" y="1106488"/>
                  </a:lnTo>
                  <a:lnTo>
                    <a:pt x="1935956" y="1181100"/>
                  </a:lnTo>
                  <a:lnTo>
                    <a:pt x="1974056" y="1258888"/>
                  </a:lnTo>
                  <a:lnTo>
                    <a:pt x="2008981" y="1339850"/>
                  </a:lnTo>
                  <a:lnTo>
                    <a:pt x="2040731" y="1420019"/>
                  </a:lnTo>
                  <a:lnTo>
                    <a:pt x="2070100" y="1504157"/>
                  </a:lnTo>
                  <a:lnTo>
                    <a:pt x="839284" y="1903889"/>
                  </a:lnTo>
                  <a:lnTo>
                    <a:pt x="0" y="1293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2" name="Freeform 41">
              <a:extLst>
                <a:ext uri="{FF2B5EF4-FFF2-40B4-BE49-F238E27FC236}">
                  <a16:creationId xmlns:a16="http://schemas.microsoft.com/office/drawing/2014/main" id="{7C5A6E04-8D81-4168-BC4B-6B152260F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7508" y="3973094"/>
              <a:ext cx="1770608" cy="2628637"/>
            </a:xfrm>
            <a:custGeom>
              <a:avLst/>
              <a:gdLst>
                <a:gd name="connsiteX0" fmla="*/ 1545974 w 1653130"/>
                <a:gd name="connsiteY0" fmla="*/ 0 h 2433638"/>
                <a:gd name="connsiteX1" fmla="*/ 1572168 w 1653130"/>
                <a:gd name="connsiteY1" fmla="*/ 85697 h 2433638"/>
                <a:gd name="connsiteX2" fmla="*/ 1593599 w 1653130"/>
                <a:gd name="connsiteY2" fmla="*/ 169014 h 2433638"/>
                <a:gd name="connsiteX3" fmla="*/ 1613443 w 1653130"/>
                <a:gd name="connsiteY3" fmla="*/ 254711 h 2433638"/>
                <a:gd name="connsiteX4" fmla="*/ 1626936 w 1653130"/>
                <a:gd name="connsiteY4" fmla="*/ 339614 h 2433638"/>
                <a:gd name="connsiteX5" fmla="*/ 1639636 w 1653130"/>
                <a:gd name="connsiteY5" fmla="*/ 425312 h 2433638"/>
                <a:gd name="connsiteX6" fmla="*/ 1646780 w 1653130"/>
                <a:gd name="connsiteY6" fmla="*/ 510215 h 2433638"/>
                <a:gd name="connsiteX7" fmla="*/ 1651543 w 1653130"/>
                <a:gd name="connsiteY7" fmla="*/ 595912 h 2433638"/>
                <a:gd name="connsiteX8" fmla="*/ 1653130 w 1653130"/>
                <a:gd name="connsiteY8" fmla="*/ 681609 h 2433638"/>
                <a:gd name="connsiteX9" fmla="*/ 1651543 w 1653130"/>
                <a:gd name="connsiteY9" fmla="*/ 766513 h 2433638"/>
                <a:gd name="connsiteX10" fmla="*/ 1645193 w 1653130"/>
                <a:gd name="connsiteY10" fmla="*/ 850623 h 2433638"/>
                <a:gd name="connsiteX11" fmla="*/ 1638049 w 1653130"/>
                <a:gd name="connsiteY11" fmla="*/ 933939 h 2433638"/>
                <a:gd name="connsiteX12" fmla="*/ 1625349 w 1653130"/>
                <a:gd name="connsiteY12" fmla="*/ 1018050 h 2433638"/>
                <a:gd name="connsiteX13" fmla="*/ 1610268 w 1653130"/>
                <a:gd name="connsiteY13" fmla="*/ 1101366 h 2433638"/>
                <a:gd name="connsiteX14" fmla="*/ 1592011 w 1653130"/>
                <a:gd name="connsiteY14" fmla="*/ 1183889 h 2433638"/>
                <a:gd name="connsiteX15" fmla="*/ 1570580 w 1653130"/>
                <a:gd name="connsiteY15" fmla="*/ 1264825 h 2433638"/>
                <a:gd name="connsiteX16" fmla="*/ 1545974 w 1653130"/>
                <a:gd name="connsiteY16" fmla="*/ 1345762 h 2433638"/>
                <a:gd name="connsiteX17" fmla="*/ 1518986 w 1653130"/>
                <a:gd name="connsiteY17" fmla="*/ 1424317 h 2433638"/>
                <a:gd name="connsiteX18" fmla="*/ 1488030 w 1653130"/>
                <a:gd name="connsiteY18" fmla="*/ 1503666 h 2433638"/>
                <a:gd name="connsiteX19" fmla="*/ 1454693 w 1653130"/>
                <a:gd name="connsiteY19" fmla="*/ 1579841 h 2433638"/>
                <a:gd name="connsiteX20" fmla="*/ 1418180 w 1653130"/>
                <a:gd name="connsiteY20" fmla="*/ 1656017 h 2433638"/>
                <a:gd name="connsiteX21" fmla="*/ 1378493 w 1653130"/>
                <a:gd name="connsiteY21" fmla="*/ 1730605 h 2433638"/>
                <a:gd name="connsiteX22" fmla="*/ 1335630 w 1653130"/>
                <a:gd name="connsiteY22" fmla="*/ 1804400 h 2433638"/>
                <a:gd name="connsiteX23" fmla="*/ 1290386 w 1653130"/>
                <a:gd name="connsiteY23" fmla="*/ 1875814 h 2433638"/>
                <a:gd name="connsiteX24" fmla="*/ 1242761 w 1653130"/>
                <a:gd name="connsiteY24" fmla="*/ 1945641 h 2433638"/>
                <a:gd name="connsiteX25" fmla="*/ 1191168 w 1653130"/>
                <a:gd name="connsiteY25" fmla="*/ 2013088 h 2433638"/>
                <a:gd name="connsiteX26" fmla="*/ 1137986 w 1653130"/>
                <a:gd name="connsiteY26" fmla="*/ 2079741 h 2433638"/>
                <a:gd name="connsiteX27" fmla="*/ 1080043 w 1653130"/>
                <a:gd name="connsiteY27" fmla="*/ 2144014 h 2433638"/>
                <a:gd name="connsiteX28" fmla="*/ 1020511 w 1653130"/>
                <a:gd name="connsiteY28" fmla="*/ 2205906 h 2433638"/>
                <a:gd name="connsiteX29" fmla="*/ 959393 w 1653130"/>
                <a:gd name="connsiteY29" fmla="*/ 2265418 h 2433638"/>
                <a:gd name="connsiteX30" fmla="*/ 894305 w 1653130"/>
                <a:gd name="connsiteY30" fmla="*/ 2323343 h 2433638"/>
                <a:gd name="connsiteX31" fmla="*/ 826836 w 1653130"/>
                <a:gd name="connsiteY31" fmla="*/ 2379681 h 2433638"/>
                <a:gd name="connsiteX32" fmla="*/ 756986 w 1653130"/>
                <a:gd name="connsiteY32" fmla="*/ 2433638 h 2433638"/>
                <a:gd name="connsiteX33" fmla="*/ 0 w 1653130"/>
                <a:gd name="connsiteY33" fmla="*/ 1393063 h 2433638"/>
                <a:gd name="connsiteX34" fmla="*/ 322797 w 1653130"/>
                <a:gd name="connsiteY34" fmla="*/ 398212 h 243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53130" h="2433638">
                  <a:moveTo>
                    <a:pt x="1545974" y="0"/>
                  </a:moveTo>
                  <a:lnTo>
                    <a:pt x="1572168" y="85697"/>
                  </a:lnTo>
                  <a:lnTo>
                    <a:pt x="1593599" y="169014"/>
                  </a:lnTo>
                  <a:lnTo>
                    <a:pt x="1613443" y="254711"/>
                  </a:lnTo>
                  <a:lnTo>
                    <a:pt x="1626936" y="339614"/>
                  </a:lnTo>
                  <a:lnTo>
                    <a:pt x="1639636" y="425312"/>
                  </a:lnTo>
                  <a:lnTo>
                    <a:pt x="1646780" y="510215"/>
                  </a:lnTo>
                  <a:lnTo>
                    <a:pt x="1651543" y="595912"/>
                  </a:lnTo>
                  <a:lnTo>
                    <a:pt x="1653130" y="681609"/>
                  </a:lnTo>
                  <a:lnTo>
                    <a:pt x="1651543" y="766513"/>
                  </a:lnTo>
                  <a:lnTo>
                    <a:pt x="1645193" y="850623"/>
                  </a:lnTo>
                  <a:lnTo>
                    <a:pt x="1638049" y="933939"/>
                  </a:lnTo>
                  <a:lnTo>
                    <a:pt x="1625349" y="1018050"/>
                  </a:lnTo>
                  <a:lnTo>
                    <a:pt x="1610268" y="1101366"/>
                  </a:lnTo>
                  <a:lnTo>
                    <a:pt x="1592011" y="1183889"/>
                  </a:lnTo>
                  <a:lnTo>
                    <a:pt x="1570580" y="1264825"/>
                  </a:lnTo>
                  <a:lnTo>
                    <a:pt x="1545974" y="1345762"/>
                  </a:lnTo>
                  <a:lnTo>
                    <a:pt x="1518986" y="1424317"/>
                  </a:lnTo>
                  <a:lnTo>
                    <a:pt x="1488030" y="1503666"/>
                  </a:lnTo>
                  <a:lnTo>
                    <a:pt x="1454693" y="1579841"/>
                  </a:lnTo>
                  <a:lnTo>
                    <a:pt x="1418180" y="1656017"/>
                  </a:lnTo>
                  <a:lnTo>
                    <a:pt x="1378493" y="1730605"/>
                  </a:lnTo>
                  <a:lnTo>
                    <a:pt x="1335630" y="1804400"/>
                  </a:lnTo>
                  <a:lnTo>
                    <a:pt x="1290386" y="1875814"/>
                  </a:lnTo>
                  <a:lnTo>
                    <a:pt x="1242761" y="1945641"/>
                  </a:lnTo>
                  <a:lnTo>
                    <a:pt x="1191168" y="2013088"/>
                  </a:lnTo>
                  <a:lnTo>
                    <a:pt x="1137986" y="2079741"/>
                  </a:lnTo>
                  <a:lnTo>
                    <a:pt x="1080043" y="2144014"/>
                  </a:lnTo>
                  <a:lnTo>
                    <a:pt x="1020511" y="2205906"/>
                  </a:lnTo>
                  <a:lnTo>
                    <a:pt x="959393" y="2265418"/>
                  </a:lnTo>
                  <a:lnTo>
                    <a:pt x="894305" y="2323343"/>
                  </a:lnTo>
                  <a:lnTo>
                    <a:pt x="826836" y="2379681"/>
                  </a:lnTo>
                  <a:lnTo>
                    <a:pt x="756986" y="2433638"/>
                  </a:lnTo>
                  <a:lnTo>
                    <a:pt x="0" y="1393063"/>
                  </a:lnTo>
                  <a:lnTo>
                    <a:pt x="322797" y="3982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4" name="Freeform 43">
              <a:extLst>
                <a:ext uri="{FF2B5EF4-FFF2-40B4-BE49-F238E27FC236}">
                  <a16:creationId xmlns:a16="http://schemas.microsoft.com/office/drawing/2014/main" id="{227B6557-1FED-448C-998A-3C56CFEDF9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3231" y="3973094"/>
              <a:ext cx="1769394" cy="2628637"/>
            </a:xfrm>
            <a:custGeom>
              <a:avLst/>
              <a:gdLst>
                <a:gd name="connsiteX0" fmla="*/ 107156 w 1651997"/>
                <a:gd name="connsiteY0" fmla="*/ 0 h 2433638"/>
                <a:gd name="connsiteX1" fmla="*/ 1328176 w 1651997"/>
                <a:gd name="connsiteY1" fmla="*/ 397510 h 2433638"/>
                <a:gd name="connsiteX2" fmla="*/ 1651997 w 1651997"/>
                <a:gd name="connsiteY2" fmla="*/ 1395517 h 2433638"/>
                <a:gd name="connsiteX3" fmla="*/ 897732 w 1651997"/>
                <a:gd name="connsiteY3" fmla="*/ 2433638 h 2433638"/>
                <a:gd name="connsiteX4" fmla="*/ 827882 w 1651997"/>
                <a:gd name="connsiteY4" fmla="*/ 2379681 h 2433638"/>
                <a:gd name="connsiteX5" fmla="*/ 758825 w 1651997"/>
                <a:gd name="connsiteY5" fmla="*/ 2323343 h 2433638"/>
                <a:gd name="connsiteX6" fmla="*/ 695325 w 1651997"/>
                <a:gd name="connsiteY6" fmla="*/ 2265418 h 2433638"/>
                <a:gd name="connsiteX7" fmla="*/ 632619 w 1651997"/>
                <a:gd name="connsiteY7" fmla="*/ 2205906 h 2433638"/>
                <a:gd name="connsiteX8" fmla="*/ 573088 w 1651997"/>
                <a:gd name="connsiteY8" fmla="*/ 2144014 h 2433638"/>
                <a:gd name="connsiteX9" fmla="*/ 516732 w 1651997"/>
                <a:gd name="connsiteY9" fmla="*/ 2079741 h 2433638"/>
                <a:gd name="connsiteX10" fmla="*/ 461963 w 1651997"/>
                <a:gd name="connsiteY10" fmla="*/ 2013088 h 2433638"/>
                <a:gd name="connsiteX11" fmla="*/ 411956 w 1651997"/>
                <a:gd name="connsiteY11" fmla="*/ 1945641 h 2433638"/>
                <a:gd name="connsiteX12" fmla="*/ 362744 w 1651997"/>
                <a:gd name="connsiteY12" fmla="*/ 1875814 h 2433638"/>
                <a:gd name="connsiteX13" fmla="*/ 317500 w 1651997"/>
                <a:gd name="connsiteY13" fmla="*/ 1804400 h 2433638"/>
                <a:gd name="connsiteX14" fmla="*/ 274638 w 1651997"/>
                <a:gd name="connsiteY14" fmla="*/ 1730605 h 2433638"/>
                <a:gd name="connsiteX15" fmla="*/ 234950 w 1651997"/>
                <a:gd name="connsiteY15" fmla="*/ 1656017 h 2433638"/>
                <a:gd name="connsiteX16" fmla="*/ 198438 w 1651997"/>
                <a:gd name="connsiteY16" fmla="*/ 1579841 h 2433638"/>
                <a:gd name="connsiteX17" fmla="*/ 165100 w 1651997"/>
                <a:gd name="connsiteY17" fmla="*/ 1503666 h 2433638"/>
                <a:gd name="connsiteX18" fmla="*/ 134144 w 1651997"/>
                <a:gd name="connsiteY18" fmla="*/ 1424317 h 2433638"/>
                <a:gd name="connsiteX19" fmla="*/ 107156 w 1651997"/>
                <a:gd name="connsiteY19" fmla="*/ 1345762 h 2433638"/>
                <a:gd name="connsiteX20" fmla="*/ 82550 w 1651997"/>
                <a:gd name="connsiteY20" fmla="*/ 1264825 h 2433638"/>
                <a:gd name="connsiteX21" fmla="*/ 61119 w 1651997"/>
                <a:gd name="connsiteY21" fmla="*/ 1183889 h 2433638"/>
                <a:gd name="connsiteX22" fmla="*/ 42863 w 1651997"/>
                <a:gd name="connsiteY22" fmla="*/ 1101366 h 2433638"/>
                <a:gd name="connsiteX23" fmla="*/ 27781 w 1651997"/>
                <a:gd name="connsiteY23" fmla="*/ 1018050 h 2433638"/>
                <a:gd name="connsiteX24" fmla="*/ 16669 w 1651997"/>
                <a:gd name="connsiteY24" fmla="*/ 933939 h 2433638"/>
                <a:gd name="connsiteX25" fmla="*/ 7938 w 1651997"/>
                <a:gd name="connsiteY25" fmla="*/ 850623 h 2433638"/>
                <a:gd name="connsiteX26" fmla="*/ 1588 w 1651997"/>
                <a:gd name="connsiteY26" fmla="*/ 766513 h 2433638"/>
                <a:gd name="connsiteX27" fmla="*/ 0 w 1651997"/>
                <a:gd name="connsiteY27" fmla="*/ 681609 h 2433638"/>
                <a:gd name="connsiteX28" fmla="*/ 1588 w 1651997"/>
                <a:gd name="connsiteY28" fmla="*/ 595912 h 2433638"/>
                <a:gd name="connsiteX29" fmla="*/ 6350 w 1651997"/>
                <a:gd name="connsiteY29" fmla="*/ 510215 h 2433638"/>
                <a:gd name="connsiteX30" fmla="*/ 13494 w 1651997"/>
                <a:gd name="connsiteY30" fmla="*/ 425312 h 2433638"/>
                <a:gd name="connsiteX31" fmla="*/ 26194 w 1651997"/>
                <a:gd name="connsiteY31" fmla="*/ 339614 h 2433638"/>
                <a:gd name="connsiteX32" fmla="*/ 41275 w 1651997"/>
                <a:gd name="connsiteY32" fmla="*/ 254711 h 2433638"/>
                <a:gd name="connsiteX33" fmla="*/ 59531 w 1651997"/>
                <a:gd name="connsiteY33" fmla="*/ 169014 h 2433638"/>
                <a:gd name="connsiteX34" fmla="*/ 80963 w 1651997"/>
                <a:gd name="connsiteY34" fmla="*/ 85697 h 243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51997" h="2433638">
                  <a:moveTo>
                    <a:pt x="107156" y="0"/>
                  </a:moveTo>
                  <a:lnTo>
                    <a:pt x="1328176" y="397510"/>
                  </a:lnTo>
                  <a:lnTo>
                    <a:pt x="1651997" y="1395517"/>
                  </a:lnTo>
                  <a:lnTo>
                    <a:pt x="897732" y="2433638"/>
                  </a:lnTo>
                  <a:lnTo>
                    <a:pt x="827882" y="2379681"/>
                  </a:lnTo>
                  <a:lnTo>
                    <a:pt x="758825" y="2323343"/>
                  </a:lnTo>
                  <a:lnTo>
                    <a:pt x="695325" y="2265418"/>
                  </a:lnTo>
                  <a:lnTo>
                    <a:pt x="632619" y="2205906"/>
                  </a:lnTo>
                  <a:lnTo>
                    <a:pt x="573088" y="2144014"/>
                  </a:lnTo>
                  <a:lnTo>
                    <a:pt x="516732" y="2079741"/>
                  </a:lnTo>
                  <a:lnTo>
                    <a:pt x="461963" y="2013088"/>
                  </a:lnTo>
                  <a:lnTo>
                    <a:pt x="411956" y="1945641"/>
                  </a:lnTo>
                  <a:lnTo>
                    <a:pt x="362744" y="1875814"/>
                  </a:lnTo>
                  <a:lnTo>
                    <a:pt x="317500" y="1804400"/>
                  </a:lnTo>
                  <a:lnTo>
                    <a:pt x="274638" y="1730605"/>
                  </a:lnTo>
                  <a:lnTo>
                    <a:pt x="234950" y="1656017"/>
                  </a:lnTo>
                  <a:lnTo>
                    <a:pt x="198438" y="1579841"/>
                  </a:lnTo>
                  <a:lnTo>
                    <a:pt x="165100" y="1503666"/>
                  </a:lnTo>
                  <a:lnTo>
                    <a:pt x="134144" y="1424317"/>
                  </a:lnTo>
                  <a:lnTo>
                    <a:pt x="107156" y="1345762"/>
                  </a:lnTo>
                  <a:lnTo>
                    <a:pt x="82550" y="1264825"/>
                  </a:lnTo>
                  <a:lnTo>
                    <a:pt x="61119" y="1183889"/>
                  </a:lnTo>
                  <a:lnTo>
                    <a:pt x="42863" y="1101366"/>
                  </a:lnTo>
                  <a:lnTo>
                    <a:pt x="27781" y="1018050"/>
                  </a:lnTo>
                  <a:lnTo>
                    <a:pt x="16669" y="933939"/>
                  </a:lnTo>
                  <a:lnTo>
                    <a:pt x="7938" y="850623"/>
                  </a:lnTo>
                  <a:lnTo>
                    <a:pt x="1588" y="766513"/>
                  </a:lnTo>
                  <a:lnTo>
                    <a:pt x="0" y="681609"/>
                  </a:lnTo>
                  <a:lnTo>
                    <a:pt x="1588" y="595912"/>
                  </a:lnTo>
                  <a:lnTo>
                    <a:pt x="6350" y="510215"/>
                  </a:lnTo>
                  <a:lnTo>
                    <a:pt x="13494" y="425312"/>
                  </a:lnTo>
                  <a:lnTo>
                    <a:pt x="26194" y="339614"/>
                  </a:lnTo>
                  <a:lnTo>
                    <a:pt x="41275" y="254711"/>
                  </a:lnTo>
                  <a:lnTo>
                    <a:pt x="59531" y="169014"/>
                  </a:lnTo>
                  <a:lnTo>
                    <a:pt x="80963" y="856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5" name="Freeform 44">
              <a:extLst>
                <a:ext uri="{FF2B5EF4-FFF2-40B4-BE49-F238E27FC236}">
                  <a16:creationId xmlns:a16="http://schemas.microsoft.com/office/drawing/2014/main" id="{4CD42FBB-753E-4C50-8366-822F93CD1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4090" y="2270397"/>
              <a:ext cx="2215509" cy="2055817"/>
            </a:xfrm>
            <a:custGeom>
              <a:avLst/>
              <a:gdLst>
                <a:gd name="connsiteX0" fmla="*/ 2068513 w 2068513"/>
                <a:gd name="connsiteY0" fmla="*/ 0 h 1903311"/>
                <a:gd name="connsiteX1" fmla="*/ 2068513 w 2068513"/>
                <a:gd name="connsiteY1" fmla="*/ 1291861 h 1903311"/>
                <a:gd name="connsiteX2" fmla="*/ 1228094 w 2068513"/>
                <a:gd name="connsiteY2" fmla="*/ 1903311 h 1903311"/>
                <a:gd name="connsiteX3" fmla="*/ 0 w 2068513"/>
                <a:gd name="connsiteY3" fmla="*/ 1504157 h 1903311"/>
                <a:gd name="connsiteX4" fmla="*/ 29369 w 2068513"/>
                <a:gd name="connsiteY4" fmla="*/ 1420019 h 1903311"/>
                <a:gd name="connsiteX5" fmla="*/ 61119 w 2068513"/>
                <a:gd name="connsiteY5" fmla="*/ 1339850 h 1903311"/>
                <a:gd name="connsiteX6" fmla="*/ 96044 w 2068513"/>
                <a:gd name="connsiteY6" fmla="*/ 1258888 h 1903311"/>
                <a:gd name="connsiteX7" fmla="*/ 132556 w 2068513"/>
                <a:gd name="connsiteY7" fmla="*/ 1181100 h 1903311"/>
                <a:gd name="connsiteX8" fmla="*/ 173831 w 2068513"/>
                <a:gd name="connsiteY8" fmla="*/ 1106488 h 1903311"/>
                <a:gd name="connsiteX9" fmla="*/ 218281 w 2068513"/>
                <a:gd name="connsiteY9" fmla="*/ 1031875 h 1903311"/>
                <a:gd name="connsiteX10" fmla="*/ 264319 w 2068513"/>
                <a:gd name="connsiteY10" fmla="*/ 960438 h 1903311"/>
                <a:gd name="connsiteX11" fmla="*/ 312738 w 2068513"/>
                <a:gd name="connsiteY11" fmla="*/ 889794 h 1903311"/>
                <a:gd name="connsiteX12" fmla="*/ 364331 w 2068513"/>
                <a:gd name="connsiteY12" fmla="*/ 823119 h 1903311"/>
                <a:gd name="connsiteX13" fmla="*/ 419100 w 2068513"/>
                <a:gd name="connsiteY13" fmla="*/ 757238 h 1903311"/>
                <a:gd name="connsiteX14" fmla="*/ 475457 w 2068513"/>
                <a:gd name="connsiteY14" fmla="*/ 695325 h 1903311"/>
                <a:gd name="connsiteX15" fmla="*/ 533400 w 2068513"/>
                <a:gd name="connsiteY15" fmla="*/ 634206 h 1903311"/>
                <a:gd name="connsiteX16" fmla="*/ 594519 w 2068513"/>
                <a:gd name="connsiteY16" fmla="*/ 576263 h 1903311"/>
                <a:gd name="connsiteX17" fmla="*/ 657225 w 2068513"/>
                <a:gd name="connsiteY17" fmla="*/ 519906 h 1903311"/>
                <a:gd name="connsiteX18" fmla="*/ 722313 w 2068513"/>
                <a:gd name="connsiteY18" fmla="*/ 466725 h 1903311"/>
                <a:gd name="connsiteX19" fmla="*/ 789782 w 2068513"/>
                <a:gd name="connsiteY19" fmla="*/ 415925 h 1903311"/>
                <a:gd name="connsiteX20" fmla="*/ 859632 w 2068513"/>
                <a:gd name="connsiteY20" fmla="*/ 367506 h 1903311"/>
                <a:gd name="connsiteX21" fmla="*/ 930275 w 2068513"/>
                <a:gd name="connsiteY21" fmla="*/ 321469 h 1903311"/>
                <a:gd name="connsiteX22" fmla="*/ 1003300 w 2068513"/>
                <a:gd name="connsiteY22" fmla="*/ 278606 h 1903311"/>
                <a:gd name="connsiteX23" fmla="*/ 1076325 w 2068513"/>
                <a:gd name="connsiteY23" fmla="*/ 238919 h 1903311"/>
                <a:gd name="connsiteX24" fmla="*/ 1152525 w 2068513"/>
                <a:gd name="connsiteY24" fmla="*/ 202406 h 1903311"/>
                <a:gd name="connsiteX25" fmla="*/ 1230313 w 2068513"/>
                <a:gd name="connsiteY25" fmla="*/ 167481 h 1903311"/>
                <a:gd name="connsiteX26" fmla="*/ 1309688 w 2068513"/>
                <a:gd name="connsiteY26" fmla="*/ 137319 h 1903311"/>
                <a:gd name="connsiteX27" fmla="*/ 1389063 w 2068513"/>
                <a:gd name="connsiteY27" fmla="*/ 109538 h 1903311"/>
                <a:gd name="connsiteX28" fmla="*/ 1470819 w 2068513"/>
                <a:gd name="connsiteY28" fmla="*/ 84138 h 1903311"/>
                <a:gd name="connsiteX29" fmla="*/ 1553369 w 2068513"/>
                <a:gd name="connsiteY29" fmla="*/ 62706 h 1903311"/>
                <a:gd name="connsiteX30" fmla="*/ 1637507 w 2068513"/>
                <a:gd name="connsiteY30" fmla="*/ 42863 h 1903311"/>
                <a:gd name="connsiteX31" fmla="*/ 1720851 w 2068513"/>
                <a:gd name="connsiteY31" fmla="*/ 27781 h 1903311"/>
                <a:gd name="connsiteX32" fmla="*/ 1808163 w 2068513"/>
                <a:gd name="connsiteY32" fmla="*/ 15081 h 1903311"/>
                <a:gd name="connsiteX33" fmla="*/ 1893094 w 2068513"/>
                <a:gd name="connsiteY33" fmla="*/ 7938 h 1903311"/>
                <a:gd name="connsiteX34" fmla="*/ 1981994 w 2068513"/>
                <a:gd name="connsiteY34" fmla="*/ 1588 h 1903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068513" h="1903311">
                  <a:moveTo>
                    <a:pt x="2068513" y="0"/>
                  </a:moveTo>
                  <a:lnTo>
                    <a:pt x="2068513" y="1291861"/>
                  </a:lnTo>
                  <a:lnTo>
                    <a:pt x="1228094" y="1903311"/>
                  </a:lnTo>
                  <a:lnTo>
                    <a:pt x="0" y="1504157"/>
                  </a:lnTo>
                  <a:lnTo>
                    <a:pt x="29369" y="1420019"/>
                  </a:lnTo>
                  <a:lnTo>
                    <a:pt x="61119" y="1339850"/>
                  </a:lnTo>
                  <a:lnTo>
                    <a:pt x="96044" y="1258888"/>
                  </a:lnTo>
                  <a:lnTo>
                    <a:pt x="132556" y="1181100"/>
                  </a:lnTo>
                  <a:lnTo>
                    <a:pt x="173831" y="1106488"/>
                  </a:lnTo>
                  <a:lnTo>
                    <a:pt x="218281" y="1031875"/>
                  </a:lnTo>
                  <a:lnTo>
                    <a:pt x="264319" y="960438"/>
                  </a:lnTo>
                  <a:lnTo>
                    <a:pt x="312738" y="889794"/>
                  </a:lnTo>
                  <a:lnTo>
                    <a:pt x="364331" y="823119"/>
                  </a:lnTo>
                  <a:lnTo>
                    <a:pt x="419100" y="757238"/>
                  </a:lnTo>
                  <a:lnTo>
                    <a:pt x="475457" y="695325"/>
                  </a:lnTo>
                  <a:lnTo>
                    <a:pt x="533400" y="634206"/>
                  </a:lnTo>
                  <a:lnTo>
                    <a:pt x="594519" y="576263"/>
                  </a:lnTo>
                  <a:lnTo>
                    <a:pt x="657225" y="519906"/>
                  </a:lnTo>
                  <a:lnTo>
                    <a:pt x="722313" y="466725"/>
                  </a:lnTo>
                  <a:lnTo>
                    <a:pt x="789782" y="415925"/>
                  </a:lnTo>
                  <a:lnTo>
                    <a:pt x="859632" y="367506"/>
                  </a:lnTo>
                  <a:lnTo>
                    <a:pt x="930275" y="321469"/>
                  </a:lnTo>
                  <a:lnTo>
                    <a:pt x="1003300" y="278606"/>
                  </a:lnTo>
                  <a:lnTo>
                    <a:pt x="1076325" y="238919"/>
                  </a:lnTo>
                  <a:lnTo>
                    <a:pt x="1152525" y="202406"/>
                  </a:lnTo>
                  <a:lnTo>
                    <a:pt x="1230313" y="167481"/>
                  </a:lnTo>
                  <a:lnTo>
                    <a:pt x="1309688" y="137319"/>
                  </a:lnTo>
                  <a:lnTo>
                    <a:pt x="1389063" y="109538"/>
                  </a:lnTo>
                  <a:lnTo>
                    <a:pt x="1470819" y="84138"/>
                  </a:lnTo>
                  <a:lnTo>
                    <a:pt x="1553369" y="62706"/>
                  </a:lnTo>
                  <a:lnTo>
                    <a:pt x="1637507" y="42863"/>
                  </a:lnTo>
                  <a:lnTo>
                    <a:pt x="1720851" y="27781"/>
                  </a:lnTo>
                  <a:lnTo>
                    <a:pt x="1808163" y="15081"/>
                  </a:lnTo>
                  <a:lnTo>
                    <a:pt x="1893094" y="7938"/>
                  </a:lnTo>
                  <a:lnTo>
                    <a:pt x="1981994" y="15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6" name="TextBox 51">
              <a:extLst>
                <a:ext uri="{FF2B5EF4-FFF2-40B4-BE49-F238E27FC236}">
                  <a16:creationId xmlns:a16="http://schemas.microsoft.com/office/drawing/2014/main" id="{B9F50296-E7CA-4DD8-8BFC-182E7A38878A}"/>
                </a:ext>
              </a:extLst>
            </p:cNvPr>
            <p:cNvSpPr txBox="1"/>
            <p:nvPr/>
          </p:nvSpPr>
          <p:spPr>
            <a:xfrm>
              <a:off x="7753874" y="2705806"/>
              <a:ext cx="1494420" cy="144777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06000"/>
                </a:lnSpc>
                <a:spcAft>
                  <a:spcPts val="800"/>
                </a:spcAft>
              </a:pPr>
              <a:r>
                <a:rPr lang="en-US" sz="1800" b="1" kern="1200" dirty="0">
                  <a:solidFill>
                    <a:srgbClr val="FFFFFF"/>
                  </a:solidFill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Assistance </a:t>
              </a:r>
              <a:endPara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6000"/>
                </a:lnSpc>
                <a:spcAft>
                  <a:spcPts val="800"/>
                </a:spcAft>
              </a:pPr>
              <a:r>
                <a:rPr lang="en-US" sz="1800" b="1" kern="1200" dirty="0">
                  <a:solidFill>
                    <a:srgbClr val="FFFFFF"/>
                  </a:solidFill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Technique, </a:t>
              </a:r>
              <a:r>
                <a:rPr lang="en-US" sz="1800" b="1" kern="1200" dirty="0" err="1">
                  <a:solidFill>
                    <a:srgbClr val="FFFFFF"/>
                  </a:solidFill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Forfait</a:t>
              </a:r>
              <a:r>
                <a:rPr lang="en-US" sz="1800" b="1" kern="1200" dirty="0">
                  <a:solidFill>
                    <a:srgbClr val="FFFFFF"/>
                  </a:solidFill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Conseil</a:t>
              </a:r>
              <a:endPara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55">
              <a:extLst>
                <a:ext uri="{FF2B5EF4-FFF2-40B4-BE49-F238E27FC236}">
                  <a16:creationId xmlns:a16="http://schemas.microsoft.com/office/drawing/2014/main" id="{B2F743EC-D54D-4C74-80B6-56842A97B63A}"/>
                </a:ext>
              </a:extLst>
            </p:cNvPr>
            <p:cNvSpPr txBox="1"/>
            <p:nvPr/>
          </p:nvSpPr>
          <p:spPr>
            <a:xfrm>
              <a:off x="9719633" y="3157175"/>
              <a:ext cx="1507246" cy="495678"/>
            </a:xfrm>
            <a:prstGeom prst="rect">
              <a:avLst/>
            </a:prstGeom>
            <a:grpFill/>
          </p:spPr>
          <p:txBody>
            <a:bodyPr wrap="square" rtlCol="0"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en-US" sz="1800" b="1" kern="1200">
                  <a:solidFill>
                    <a:srgbClr val="FFFFFF"/>
                  </a:solidFill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Distribution</a:t>
              </a:r>
              <a:endParaRPr lang="fr-FR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56">
              <a:extLst>
                <a:ext uri="{FF2B5EF4-FFF2-40B4-BE49-F238E27FC236}">
                  <a16:creationId xmlns:a16="http://schemas.microsoft.com/office/drawing/2014/main" id="{BBB058D8-D3DB-40F8-B0DD-C7164C56DC1F}"/>
                </a:ext>
              </a:extLst>
            </p:cNvPr>
            <p:cNvSpPr txBox="1"/>
            <p:nvPr/>
          </p:nvSpPr>
          <p:spPr>
            <a:xfrm>
              <a:off x="10330662" y="4469264"/>
              <a:ext cx="1270390" cy="165451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06000"/>
                </a:lnSpc>
                <a:spcAft>
                  <a:spcPts val="800"/>
                </a:spcAft>
              </a:pPr>
              <a:r>
                <a:rPr lang="en-US" sz="1800" b="1" kern="1200" err="1">
                  <a:solidFill>
                    <a:srgbClr val="FFFFFF"/>
                  </a:solidFill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Infras</a:t>
              </a:r>
              <a:r>
                <a:rPr lang="en-US" sz="1800" b="1" kern="1200">
                  <a:solidFill>
                    <a:srgbClr val="FFFFFF"/>
                  </a:solidFill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1800" b="1" kern="1200" err="1">
                  <a:solidFill>
                    <a:srgbClr val="FFFFFF"/>
                  </a:solidFill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Rés</a:t>
              </a:r>
              <a:r>
                <a:rPr lang="en-US" sz="1800" b="1" kern="1200">
                  <a:solidFill>
                    <a:srgbClr val="FFFFFF"/>
                  </a:solidFill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endParaRPr lang="fr-FR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6000"/>
                </a:lnSpc>
                <a:spcAft>
                  <a:spcPts val="800"/>
                </a:spcAft>
              </a:pPr>
              <a:r>
                <a:rPr lang="en-US" sz="1800" b="1" kern="1200">
                  <a:solidFill>
                    <a:srgbClr val="FFFFFF"/>
                  </a:solidFill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et </a:t>
              </a:r>
              <a:r>
                <a:rPr lang="en-US" sz="1800" b="1" kern="1200" err="1">
                  <a:solidFill>
                    <a:srgbClr val="FFFFFF"/>
                  </a:solidFill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Systèmes</a:t>
              </a:r>
              <a:r>
                <a:rPr lang="en-US" sz="1800" b="1" kern="1200">
                  <a:solidFill>
                    <a:srgbClr val="FFFFFF"/>
                  </a:solidFill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information</a:t>
              </a:r>
              <a:endParaRPr lang="fr-FR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57">
              <a:extLst>
                <a:ext uri="{FF2B5EF4-FFF2-40B4-BE49-F238E27FC236}">
                  <a16:creationId xmlns:a16="http://schemas.microsoft.com/office/drawing/2014/main" id="{95858AD7-F4CE-4E3B-8396-2FE86153B342}"/>
                </a:ext>
              </a:extLst>
            </p:cNvPr>
            <p:cNvSpPr txBox="1"/>
            <p:nvPr/>
          </p:nvSpPr>
          <p:spPr>
            <a:xfrm>
              <a:off x="7318915" y="4925487"/>
              <a:ext cx="1301983" cy="127457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en-US" sz="1800" b="1" kern="1200">
                  <a:solidFill>
                    <a:srgbClr val="FFFFFF"/>
                  </a:solidFill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Sécurité</a:t>
              </a:r>
              <a:endParaRPr lang="fr-FR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B09F52A-177A-4D77-81DF-9BCDE5001645}"/>
                </a:ext>
              </a:extLst>
            </p:cNvPr>
            <p:cNvSpPr/>
            <p:nvPr/>
          </p:nvSpPr>
          <p:spPr>
            <a:xfrm>
              <a:off x="8428566" y="4128409"/>
              <a:ext cx="1903196" cy="1385862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lnSpc>
                  <a:spcPct val="106000"/>
                </a:lnSpc>
                <a:spcAft>
                  <a:spcPts val="800"/>
                </a:spcAft>
              </a:pPr>
              <a:r>
                <a:rPr lang="fr-FR" sz="3200" b="1" kern="1200">
                  <a:solidFill>
                    <a:srgbClr val="1F3864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imes New Roman" panose="02020603050405020304" pitchFamily="18" charset="0"/>
                </a:rPr>
                <a:t>43M€</a:t>
              </a:r>
              <a:endParaRPr lang="fr-FR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6000"/>
                </a:lnSpc>
                <a:spcAft>
                  <a:spcPts val="800"/>
                </a:spcAft>
              </a:pPr>
              <a:r>
                <a:rPr lang="fr-FR" sz="1100" b="1" kern="1200">
                  <a:solidFill>
                    <a:srgbClr val="1F3864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imes New Roman" panose="02020603050405020304" pitchFamily="18" charset="0"/>
                </a:rPr>
                <a:t>190 Collaborateurs</a:t>
              </a:r>
              <a:endParaRPr lang="fr-FR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Graphique 4">
            <a:extLst>
              <a:ext uri="{FF2B5EF4-FFF2-40B4-BE49-F238E27FC236}">
                <a16:creationId xmlns:a16="http://schemas.microsoft.com/office/drawing/2014/main" id="{0289B580-9BF7-44D1-ACFC-771390AA6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6500" y="3276003"/>
            <a:ext cx="676275" cy="676275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C2C0AEA1-1BF9-45C9-B90A-E52A7D3569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23456" y="2379397"/>
            <a:ext cx="676275" cy="676275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8A9DADFA-EBEC-4AA2-83E3-B37434FE5E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33244" y="5069215"/>
            <a:ext cx="676275" cy="676275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D7C3B20B-AFBB-4AA0-8145-9C06563745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23456" y="4172609"/>
            <a:ext cx="676275" cy="67627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4C70A32-45F7-48B2-AD03-D598EACC2072}"/>
              </a:ext>
            </a:extLst>
          </p:cNvPr>
          <p:cNvSpPr txBox="1"/>
          <p:nvPr/>
        </p:nvSpPr>
        <p:spPr>
          <a:xfrm>
            <a:off x="2519972" y="2530564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Montserrat Medium" panose="00000600000000000000" pitchFamily="2" charset="0"/>
              </a:rPr>
              <a:t>Plus de 190 talents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F31D2D4-737E-401D-ADBD-6B99C89575B2}"/>
              </a:ext>
            </a:extLst>
          </p:cNvPr>
          <p:cNvSpPr txBox="1"/>
          <p:nvPr/>
        </p:nvSpPr>
        <p:spPr>
          <a:xfrm>
            <a:off x="2519971" y="3477611"/>
            <a:ext cx="3068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Montserrat Medium" panose="00000600000000000000" pitchFamily="2" charset="0"/>
              </a:rPr>
              <a:t>Croissance de +300 % en 4 ans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45C62F2-7D24-41D5-BC89-E0F29435B894}"/>
              </a:ext>
            </a:extLst>
          </p:cNvPr>
          <p:cNvSpPr txBox="1"/>
          <p:nvPr/>
        </p:nvSpPr>
        <p:spPr>
          <a:xfrm>
            <a:off x="2519972" y="4360767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Montserrat Medium" panose="00000600000000000000" pitchFamily="2" charset="0"/>
              </a:rPr>
              <a:t>Plus de 500 clients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E18DF6E1-1843-41E1-8B5D-0A69A1D5F68B}"/>
              </a:ext>
            </a:extLst>
          </p:cNvPr>
          <p:cNvSpPr txBox="1"/>
          <p:nvPr/>
        </p:nvSpPr>
        <p:spPr>
          <a:xfrm>
            <a:off x="2519972" y="5238539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Montserrat Medium" panose="00000600000000000000" pitchFamily="2" charset="0"/>
              </a:rPr>
              <a:t>43 M.€ de C.A.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D9F9976-1786-6341-87F1-1902B7A4348D}"/>
              </a:ext>
            </a:extLst>
          </p:cNvPr>
          <p:cNvSpPr txBox="1"/>
          <p:nvPr/>
        </p:nvSpPr>
        <p:spPr>
          <a:xfrm>
            <a:off x="720000" y="540000"/>
            <a:ext cx="7644138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r-FR" sz="2800">
                <a:solidFill>
                  <a:schemeClr val="bg1"/>
                </a:solidFill>
                <a:latin typeface="Montserrat" panose="00000500000000000000" pitchFamily="2" charset="0"/>
              </a:rPr>
              <a:t>Chiffres clés 2021</a:t>
            </a:r>
          </a:p>
          <a:p>
            <a:endParaRPr lang="fr-FR" sz="280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E7F5299-9DC2-D09A-74E0-0ACB15A7BB00}"/>
              </a:ext>
            </a:extLst>
          </p:cNvPr>
          <p:cNvSpPr/>
          <p:nvPr/>
        </p:nvSpPr>
        <p:spPr>
          <a:xfrm>
            <a:off x="12754" y="-102490"/>
            <a:ext cx="7072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JL</a:t>
            </a:r>
            <a:endParaRPr lang="fr-F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94647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93AB1E5F-37F0-4DB5-8769-4C00FD3E0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338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9A03445-8C59-2B40-AC1F-0492D2CAD803}"/>
              </a:ext>
            </a:extLst>
          </p:cNvPr>
          <p:cNvSpPr txBox="1"/>
          <p:nvPr/>
        </p:nvSpPr>
        <p:spPr>
          <a:xfrm>
            <a:off x="719999" y="-14288"/>
            <a:ext cx="7995375" cy="144945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Montserrat" panose="00000500000000000000" pitchFamily="2" charset="0"/>
              </a:rPr>
              <a:t>Des emplacements stratégiques </a:t>
            </a:r>
          </a:p>
        </p:txBody>
      </p:sp>
      <p:pic>
        <p:nvPicPr>
          <p:cNvPr id="5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574FAC1B-D248-4046-A91D-22366CDDC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4394" y="211015"/>
            <a:ext cx="10815340" cy="764344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E51A3E3-A337-E24D-AD12-9FBC253893C6}"/>
              </a:ext>
            </a:extLst>
          </p:cNvPr>
          <p:cNvSpPr txBox="1"/>
          <p:nvPr/>
        </p:nvSpPr>
        <p:spPr>
          <a:xfrm>
            <a:off x="8243054" y="3429000"/>
            <a:ext cx="315578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E0548"/>
                </a:solidFill>
                <a:latin typeface="Montserrat Black" pitchFamily="2" charset="77"/>
              </a:rPr>
              <a:t>7 </a:t>
            </a:r>
            <a:r>
              <a:rPr lang="fr-FR" sz="2000" dirty="0">
                <a:solidFill>
                  <a:srgbClr val="0E0548"/>
                </a:solidFill>
                <a:latin typeface="Montserrat Light" pitchFamily="2" charset="77"/>
              </a:rPr>
              <a:t>agences en France</a:t>
            </a:r>
          </a:p>
          <a:p>
            <a:endParaRPr lang="fr-FR" sz="2000" dirty="0">
              <a:solidFill>
                <a:srgbClr val="0E0548"/>
              </a:solidFill>
              <a:latin typeface="Montserrat Light" pitchFamily="2" charset="77"/>
            </a:endParaRPr>
          </a:p>
          <a:p>
            <a:r>
              <a:rPr lang="fr-FR" sz="3600" b="1" dirty="0">
                <a:solidFill>
                  <a:srgbClr val="0E0548"/>
                </a:solidFill>
                <a:latin typeface="Montserrat Black" pitchFamily="2" charset="77"/>
              </a:rPr>
              <a:t>1 </a:t>
            </a:r>
            <a:r>
              <a:rPr lang="fr-FR" sz="2000" dirty="0">
                <a:solidFill>
                  <a:srgbClr val="0E0548"/>
                </a:solidFill>
                <a:latin typeface="Montserrat Light" pitchFamily="2" charset="77"/>
              </a:rPr>
              <a:t>agence au Sénégal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59EA5B-B0D6-D7A4-55AC-7F4D6597E148}"/>
              </a:ext>
            </a:extLst>
          </p:cNvPr>
          <p:cNvSpPr/>
          <p:nvPr/>
        </p:nvSpPr>
        <p:spPr>
          <a:xfrm>
            <a:off x="12754" y="-102490"/>
            <a:ext cx="7072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JL</a:t>
            </a:r>
            <a:endParaRPr lang="fr-F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901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>
            <a:extLst>
              <a:ext uri="{FF2B5EF4-FFF2-40B4-BE49-F238E27FC236}">
                <a16:creationId xmlns:a16="http://schemas.microsoft.com/office/drawing/2014/main" id="{E5790F2C-CB6F-4E43-8945-D302CFB54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3383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A20A698D-63EB-4D64-BC20-458A60EC2CE2}"/>
              </a:ext>
            </a:extLst>
          </p:cNvPr>
          <p:cNvSpPr txBox="1"/>
          <p:nvPr/>
        </p:nvSpPr>
        <p:spPr>
          <a:xfrm>
            <a:off x="518449" y="0"/>
            <a:ext cx="8270376" cy="1496703"/>
          </a:xfrm>
          <a:prstGeom prst="rect">
            <a:avLst/>
          </a:prstGeom>
          <a:noFill/>
        </p:spPr>
        <p:txBody>
          <a:bodyPr wrap="square" rIns="0" rtlCol="0" anchor="ctr" anchorCtr="0">
            <a:no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Montserrat Bold"/>
                <a:cs typeface="Montserrat Bold"/>
              </a:rPr>
              <a:t>En</a:t>
            </a:r>
            <a:r>
              <a:rPr lang="en-US" sz="2000" dirty="0">
                <a:solidFill>
                  <a:schemeClr val="bg1"/>
                </a:solidFill>
                <a:latin typeface="Montserrat Bold"/>
                <a:cs typeface="Montserrat Bold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ntserrat Bold"/>
                <a:cs typeface="Montserrat Bold"/>
              </a:rPr>
              <a:t>synthèse</a:t>
            </a:r>
            <a:endParaRPr lang="en-US" sz="2000" dirty="0">
              <a:solidFill>
                <a:schemeClr val="bg1"/>
              </a:solidFill>
              <a:latin typeface="Montserrat Bold"/>
              <a:cs typeface="Montserrat Bold"/>
            </a:endParaRPr>
          </a:p>
        </p:txBody>
      </p:sp>
      <p:pic>
        <p:nvPicPr>
          <p:cNvPr id="28" name="Image 27" descr="Une image contenant dessin&#10;&#10;Description générée automatiquement">
            <a:extLst>
              <a:ext uri="{FF2B5EF4-FFF2-40B4-BE49-F238E27FC236}">
                <a16:creationId xmlns:a16="http://schemas.microsoft.com/office/drawing/2014/main" id="{C914948D-FE1B-42DE-8BD1-E1D36BADD3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899" y="1350868"/>
            <a:ext cx="2251518" cy="89762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D4CFF9A-3504-B445-8B8E-4F7A97B201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4" t="36790" r="16615"/>
          <a:stretch/>
        </p:blipFill>
        <p:spPr>
          <a:xfrm>
            <a:off x="1226339" y="2366706"/>
            <a:ext cx="2906521" cy="344707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C64E749-E49B-D24A-949F-6339FA0CFF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4" t="36790" r="16615"/>
          <a:stretch/>
        </p:blipFill>
        <p:spPr>
          <a:xfrm>
            <a:off x="7444937" y="2366707"/>
            <a:ext cx="2906521" cy="344707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8CF7CF4-A852-264F-848D-DA0DD04C2D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4" t="36790" r="16615"/>
          <a:stretch/>
        </p:blipFill>
        <p:spPr>
          <a:xfrm>
            <a:off x="4334432" y="2366707"/>
            <a:ext cx="2906521" cy="3447074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9F30857F-20B8-4AF9-8F92-F8BB62A888F8}"/>
              </a:ext>
            </a:extLst>
          </p:cNvPr>
          <p:cNvSpPr txBox="1"/>
          <p:nvPr/>
        </p:nvSpPr>
        <p:spPr>
          <a:xfrm>
            <a:off x="1623774" y="2709781"/>
            <a:ext cx="208591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Montserrat" panose="00000500000000000000" pitchFamily="2" charset="0"/>
              </a:rPr>
              <a:t>Notre promesse</a:t>
            </a:r>
          </a:p>
          <a:p>
            <a:pPr algn="ctr"/>
            <a:endParaRPr lang="fr-FR" sz="20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ctr"/>
            <a:r>
              <a:rPr lang="fr-FR" sz="2000" dirty="0">
                <a:solidFill>
                  <a:schemeClr val="bg1"/>
                </a:solidFill>
                <a:latin typeface="Montserrat" panose="00000500000000000000" pitchFamily="2" charset="0"/>
              </a:rPr>
              <a:t>L’optimisation de vos activités par le digital  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9C244C4-7021-4037-8291-16EA5581E397}"/>
              </a:ext>
            </a:extLst>
          </p:cNvPr>
          <p:cNvSpPr txBox="1"/>
          <p:nvPr/>
        </p:nvSpPr>
        <p:spPr>
          <a:xfrm>
            <a:off x="4280459" y="2648821"/>
            <a:ext cx="2901909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>
                <a:solidFill>
                  <a:schemeClr val="bg1"/>
                </a:solidFill>
                <a:latin typeface="Montserrat" panose="00000500000000000000" pitchFamily="2" charset="0"/>
              </a:rPr>
              <a:t>Notre valeur ajoutée</a:t>
            </a:r>
          </a:p>
          <a:p>
            <a:pPr algn="ctr"/>
            <a:endParaRPr lang="fr-FR" sz="1800" b="1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ctr"/>
            <a:r>
              <a:rPr lang="fr-FR" sz="2000">
                <a:solidFill>
                  <a:schemeClr val="bg1"/>
                </a:solidFill>
                <a:latin typeface="Montserrat" panose="00000500000000000000" pitchFamily="2" charset="0"/>
              </a:rPr>
              <a:t>Accompagnent global grâce à notre méthodologie unique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45F0D57-93A3-4CA6-B82A-E6F2FA3F4AE6}"/>
              </a:ext>
            </a:extLst>
          </p:cNvPr>
          <p:cNvSpPr txBox="1"/>
          <p:nvPr/>
        </p:nvSpPr>
        <p:spPr>
          <a:xfrm>
            <a:off x="7529415" y="2709781"/>
            <a:ext cx="265263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>
                <a:solidFill>
                  <a:schemeClr val="bg1"/>
                </a:solidFill>
                <a:latin typeface="Montserrat" panose="00000500000000000000" pitchFamily="2" charset="0"/>
              </a:rPr>
              <a:t>Notre ADN </a:t>
            </a:r>
          </a:p>
          <a:p>
            <a:pPr algn="ctr"/>
            <a:endParaRPr lang="fr-FR" sz="1800" b="1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ctr"/>
            <a:r>
              <a:rPr lang="fr-FR" sz="2000">
                <a:solidFill>
                  <a:schemeClr val="bg1"/>
                </a:solidFill>
                <a:latin typeface="Montserrat" panose="00000500000000000000" pitchFamily="2" charset="0"/>
              </a:rPr>
              <a:t>Groupe de technophiles et d’experts </a:t>
            </a:r>
          </a:p>
          <a:p>
            <a:pPr algn="ctr"/>
            <a:endParaRPr lang="fr-FR" sz="120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ctr"/>
            <a:r>
              <a:rPr lang="fr-FR" sz="1200">
                <a:solidFill>
                  <a:schemeClr val="bg1"/>
                </a:solidFill>
                <a:latin typeface="Montserrat" panose="00000500000000000000" pitchFamily="2" charset="0"/>
              </a:rPr>
              <a:t>60% des effectifs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4E8CD16-C57C-1E44-87BB-C85A74B822A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861" y="5048883"/>
            <a:ext cx="562990" cy="56299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826E46E-E738-B24B-872F-61D1C758EA2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918" y="5098854"/>
            <a:ext cx="562990" cy="56299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05B7F8B-0BAD-D54E-B7D4-13DECABEDF1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183" y="5063003"/>
            <a:ext cx="574028" cy="574028"/>
          </a:xfrm>
          <a:prstGeom prst="rect">
            <a:avLst/>
          </a:prstGeom>
        </p:spPr>
      </p:pic>
      <p:sp>
        <p:nvSpPr>
          <p:cNvPr id="10" name="Signalisation droite 9">
            <a:extLst>
              <a:ext uri="{FF2B5EF4-FFF2-40B4-BE49-F238E27FC236}">
                <a16:creationId xmlns:a16="http://schemas.microsoft.com/office/drawing/2014/main" id="{5278242D-B58B-4D47-8353-09E5741D528F}"/>
              </a:ext>
            </a:extLst>
          </p:cNvPr>
          <p:cNvSpPr/>
          <p:nvPr/>
        </p:nvSpPr>
        <p:spPr>
          <a:xfrm>
            <a:off x="1766014" y="6048772"/>
            <a:ext cx="7733586" cy="447040"/>
          </a:xfrm>
          <a:prstGeom prst="homePlate">
            <a:avLst/>
          </a:prstGeom>
          <a:solidFill>
            <a:srgbClr val="1A0C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pc="600">
                <a:latin typeface="Montserrat Thin" pitchFamily="2" charset="77"/>
              </a:rPr>
              <a:t>AGILITÉ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FD6BD5-1E64-AADE-7FA6-CF7318D5CDD4}"/>
              </a:ext>
            </a:extLst>
          </p:cNvPr>
          <p:cNvSpPr/>
          <p:nvPr/>
        </p:nvSpPr>
        <p:spPr>
          <a:xfrm>
            <a:off x="12754" y="-102490"/>
            <a:ext cx="7072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JL</a:t>
            </a:r>
            <a:endParaRPr lang="fr-F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55168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7030575" y="724162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sp>
        <p:nvSpPr>
          <p:cNvPr id="16" name="Forme libre : forme 27">
            <a:extLst>
              <a:ext uri="{FF2B5EF4-FFF2-40B4-BE49-F238E27FC236}">
                <a16:creationId xmlns:a16="http://schemas.microsoft.com/office/drawing/2014/main" id="{B1F4458C-E645-4AB2-9EA8-BC676F60AD34}"/>
              </a:ext>
            </a:extLst>
          </p:cNvPr>
          <p:cNvSpPr/>
          <p:nvPr/>
        </p:nvSpPr>
        <p:spPr>
          <a:xfrm>
            <a:off x="340702" y="3267930"/>
            <a:ext cx="1188000" cy="1044000"/>
          </a:xfrm>
          <a:prstGeom prst="rect">
            <a:avLst/>
          </a:prstGeom>
          <a:solidFill>
            <a:srgbClr val="B71504"/>
          </a:solidFill>
          <a:ln w="12701" cap="flat">
            <a:noFill/>
            <a:prstDash val="solid"/>
            <a:miter/>
          </a:ln>
        </p:spPr>
        <p:txBody>
          <a:bodyPr vert="horz" wrap="square" lIns="85990" tIns="85990" rIns="85990" bIns="85990" anchor="ctr" anchorCtr="1" compatLnSpc="1">
            <a:noAutofit/>
          </a:bodyPr>
          <a:lstStyle/>
          <a:p>
            <a:pPr marL="0" marR="0" lvl="0" indent="0" algn="ctr" defTabSz="577845" rtl="0" fontAlgn="auto" hangingPunct="1">
              <a:spcBef>
                <a:spcPts val="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5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  <a:t>Pôle </a:t>
            </a:r>
            <a:br>
              <a:rPr lang="fr-FR" sz="105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</a:br>
            <a:r>
              <a:rPr lang="fr-FR" sz="1050" b="1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  <a:t>Conseil</a:t>
            </a:r>
          </a:p>
        </p:txBody>
      </p:sp>
      <p:sp>
        <p:nvSpPr>
          <p:cNvPr id="18" name="Forme libre : forme 29">
            <a:extLst>
              <a:ext uri="{FF2B5EF4-FFF2-40B4-BE49-F238E27FC236}">
                <a16:creationId xmlns:a16="http://schemas.microsoft.com/office/drawing/2014/main" id="{59EC508C-8E97-4EF7-92AA-FA9A41AE1EA6}"/>
              </a:ext>
            </a:extLst>
          </p:cNvPr>
          <p:cNvSpPr/>
          <p:nvPr/>
        </p:nvSpPr>
        <p:spPr>
          <a:xfrm>
            <a:off x="1672702" y="3263993"/>
            <a:ext cx="1188000" cy="1044000"/>
          </a:xfrm>
          <a:prstGeom prst="rect">
            <a:avLst/>
          </a:prstGeom>
          <a:solidFill>
            <a:srgbClr val="4472C4"/>
          </a:solidFill>
          <a:ln w="12701" cap="flat">
            <a:noFill/>
            <a:prstDash val="solid"/>
            <a:miter/>
          </a:ln>
        </p:spPr>
        <p:txBody>
          <a:bodyPr vert="horz" wrap="square" lIns="85990" tIns="85990" rIns="85990" bIns="85990" anchor="ctr" anchorCtr="1" compatLnSpc="1">
            <a:noAutofit/>
          </a:bodyPr>
          <a:lstStyle/>
          <a:p>
            <a:pPr marL="0" marR="0" lvl="0" indent="0" algn="ctr" defTabSz="577845" rtl="0" fontAlgn="auto" hangingPunct="1">
              <a:spcBef>
                <a:spcPts val="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5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  <a:t>Pôle</a:t>
            </a:r>
            <a:br>
              <a:rPr lang="fr-FR" sz="105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</a:br>
            <a:r>
              <a:rPr lang="fr-FR" sz="1050" b="1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  <a:t>Formation</a:t>
            </a:r>
          </a:p>
        </p:txBody>
      </p:sp>
      <p:sp>
        <p:nvSpPr>
          <p:cNvPr id="21" name="Forme libre : forme 32">
            <a:extLst>
              <a:ext uri="{FF2B5EF4-FFF2-40B4-BE49-F238E27FC236}">
                <a16:creationId xmlns:a16="http://schemas.microsoft.com/office/drawing/2014/main" id="{A142A944-178F-41FF-AD93-F26AEA1D2919}"/>
              </a:ext>
            </a:extLst>
          </p:cNvPr>
          <p:cNvSpPr/>
          <p:nvPr/>
        </p:nvSpPr>
        <p:spPr>
          <a:xfrm>
            <a:off x="3012206" y="3256511"/>
            <a:ext cx="1188000" cy="1044000"/>
          </a:xfrm>
          <a:prstGeom prst="rect">
            <a:avLst/>
          </a:prstGeom>
          <a:solidFill>
            <a:srgbClr val="4472C4"/>
          </a:solidFill>
          <a:ln w="12701" cap="flat">
            <a:noFill/>
            <a:prstDash val="solid"/>
            <a:miter/>
          </a:ln>
        </p:spPr>
        <p:txBody>
          <a:bodyPr vert="horz" wrap="square" lIns="85990" tIns="85990" rIns="85990" bIns="85990" anchor="ctr" anchorCtr="1" compatLnSpc="1">
            <a:noAutofit/>
          </a:bodyPr>
          <a:lstStyle/>
          <a:p>
            <a:pPr marL="0" marR="0" lvl="0" indent="0" algn="ctr" defTabSz="577845" rtl="0" fontAlgn="auto" hangingPunct="1">
              <a:spcBef>
                <a:spcPts val="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5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  <a:t>Pôle </a:t>
            </a:r>
            <a:br>
              <a:rPr lang="fr-FR" sz="105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</a:br>
            <a:r>
              <a:rPr lang="fr-FR" sz="1050" b="1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  <a:t>Assistance &amp; Engineering</a:t>
            </a:r>
          </a:p>
        </p:txBody>
      </p:sp>
      <p:sp>
        <p:nvSpPr>
          <p:cNvPr id="23" name="Forme libre : forme 34">
            <a:extLst>
              <a:ext uri="{FF2B5EF4-FFF2-40B4-BE49-F238E27FC236}">
                <a16:creationId xmlns:a16="http://schemas.microsoft.com/office/drawing/2014/main" id="{0F51D29F-6766-4242-B158-BC3A317050A9}"/>
              </a:ext>
            </a:extLst>
          </p:cNvPr>
          <p:cNvSpPr/>
          <p:nvPr/>
        </p:nvSpPr>
        <p:spPr>
          <a:xfrm>
            <a:off x="4344206" y="3256511"/>
            <a:ext cx="1188000" cy="1044000"/>
          </a:xfrm>
          <a:prstGeom prst="rect">
            <a:avLst/>
          </a:prstGeom>
          <a:solidFill>
            <a:srgbClr val="4472C4"/>
          </a:solidFill>
          <a:ln w="12701" cap="flat">
            <a:noFill/>
            <a:prstDash val="solid"/>
            <a:miter/>
          </a:ln>
        </p:spPr>
        <p:txBody>
          <a:bodyPr vert="horz" wrap="square" lIns="85853" tIns="85853" rIns="85853" bIns="85853" anchor="ctr" anchorCtr="1" compatLnSpc="1">
            <a:noAutofit/>
          </a:bodyPr>
          <a:lstStyle/>
          <a:p>
            <a:pPr marL="0" marR="0" lvl="0" indent="0" algn="ctr" defTabSz="577845" rtl="0" fontAlgn="auto" hangingPunct="1">
              <a:spcBef>
                <a:spcPts val="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5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  <a:t>Pôle </a:t>
            </a:r>
            <a:br>
              <a:rPr lang="fr-FR" sz="105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</a:br>
            <a:r>
              <a:rPr lang="fr-FR" sz="1050" b="1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  <a:t>IA/BI</a:t>
            </a:r>
          </a:p>
        </p:txBody>
      </p:sp>
      <p:sp>
        <p:nvSpPr>
          <p:cNvPr id="27" name="Forme libre : forme 37">
            <a:extLst>
              <a:ext uri="{FF2B5EF4-FFF2-40B4-BE49-F238E27FC236}">
                <a16:creationId xmlns:a16="http://schemas.microsoft.com/office/drawing/2014/main" id="{78BEEC86-8B7A-4CF5-A31E-9EA2C86F07C9}"/>
              </a:ext>
            </a:extLst>
          </p:cNvPr>
          <p:cNvSpPr/>
          <p:nvPr/>
        </p:nvSpPr>
        <p:spPr>
          <a:xfrm>
            <a:off x="5683710" y="3256511"/>
            <a:ext cx="1080000" cy="1044000"/>
          </a:xfrm>
          <a:prstGeom prst="rect">
            <a:avLst/>
          </a:prstGeom>
          <a:solidFill>
            <a:srgbClr val="B71504"/>
          </a:solidFill>
          <a:ln w="12701" cap="flat">
            <a:noFill/>
            <a:prstDash val="solid"/>
            <a:miter/>
          </a:ln>
        </p:spPr>
        <p:txBody>
          <a:bodyPr vert="horz" wrap="square" lIns="85990" tIns="85990" rIns="85990" bIns="85990" anchor="ctr" anchorCtr="1" compatLnSpc="1">
            <a:noAutofit/>
          </a:bodyPr>
          <a:lstStyle/>
          <a:p>
            <a:pPr marL="0" marR="0" lvl="0" indent="0" algn="ctr" defTabSz="577845" rtl="0" fontAlgn="auto" hangingPunct="1">
              <a:spcBef>
                <a:spcPts val="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5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  <a:t>Pôle </a:t>
            </a:r>
            <a:br>
              <a:rPr lang="fr-FR" sz="1050">
                <a:solidFill>
                  <a:srgbClr val="FFFFFF"/>
                </a:solidFill>
                <a:latin typeface="Montserrat" pitchFamily="2" charset="77"/>
              </a:rPr>
            </a:br>
            <a:r>
              <a:rPr lang="fr-FR" sz="1050" b="1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  <a:t>Transfo. Digitale</a:t>
            </a:r>
          </a:p>
        </p:txBody>
      </p:sp>
      <p:sp>
        <p:nvSpPr>
          <p:cNvPr id="28" name="Forme libre : forme 39">
            <a:extLst>
              <a:ext uri="{FF2B5EF4-FFF2-40B4-BE49-F238E27FC236}">
                <a16:creationId xmlns:a16="http://schemas.microsoft.com/office/drawing/2014/main" id="{341253F2-CEDF-427A-AA14-FC3C1FCC1BDB}"/>
              </a:ext>
            </a:extLst>
          </p:cNvPr>
          <p:cNvSpPr/>
          <p:nvPr/>
        </p:nvSpPr>
        <p:spPr>
          <a:xfrm>
            <a:off x="6889710" y="3256511"/>
            <a:ext cx="1080000" cy="1044000"/>
          </a:xfrm>
          <a:prstGeom prst="rect">
            <a:avLst/>
          </a:prstGeom>
          <a:solidFill>
            <a:srgbClr val="B71504"/>
          </a:solidFill>
          <a:ln w="12701" cap="flat">
            <a:noFill/>
            <a:prstDash val="solid"/>
            <a:miter/>
          </a:ln>
        </p:spPr>
        <p:txBody>
          <a:bodyPr vert="horz" wrap="square" lIns="85990" tIns="85990" rIns="85990" bIns="85990" anchor="ctr" anchorCtr="1" compatLnSpc="1">
            <a:noAutofit/>
          </a:bodyPr>
          <a:lstStyle/>
          <a:p>
            <a:pPr lvl="0" algn="ctr" defTabSz="577845">
              <a:spcAft>
                <a:spcPts val="5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5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  <a:t>Pôle</a:t>
            </a:r>
            <a:br>
              <a:rPr lang="fr-FR" sz="1050" kern="0">
                <a:solidFill>
                  <a:srgbClr val="FFFFFF"/>
                </a:solidFill>
                <a:latin typeface="Montserrat" pitchFamily="2" charset="77"/>
              </a:rPr>
            </a:br>
            <a:r>
              <a:rPr lang="fr-FR" sz="1050" b="1">
                <a:solidFill>
                  <a:srgbClr val="FFFFFF"/>
                </a:solidFill>
                <a:latin typeface="Montserrat" pitchFamily="2" charset="77"/>
              </a:rPr>
              <a:t>Global Solution </a:t>
            </a:r>
            <a:br>
              <a:rPr lang="fr-FR" sz="1050" b="1">
                <a:solidFill>
                  <a:srgbClr val="FFFFFF"/>
                </a:solidFill>
                <a:latin typeface="Montserrat" pitchFamily="2" charset="77"/>
              </a:rPr>
            </a:br>
            <a:r>
              <a:rPr lang="fr-FR" sz="1050" b="1">
                <a:solidFill>
                  <a:srgbClr val="FFFFFF"/>
                </a:solidFill>
                <a:latin typeface="Montserrat" pitchFamily="2" charset="77"/>
              </a:rPr>
              <a:t>Devices</a:t>
            </a:r>
            <a:endParaRPr lang="fr-FR" sz="1050" b="1" i="0" u="none" strike="noStrike" kern="1200" cap="none" spc="0" baseline="0">
              <a:solidFill>
                <a:srgbClr val="FFFFFF"/>
              </a:solidFill>
              <a:uFillTx/>
              <a:latin typeface="Montserrat" pitchFamily="2" charset="77"/>
            </a:endParaRPr>
          </a:p>
        </p:txBody>
      </p:sp>
      <p:sp>
        <p:nvSpPr>
          <p:cNvPr id="31" name="Forme libre : forme 42">
            <a:extLst>
              <a:ext uri="{FF2B5EF4-FFF2-40B4-BE49-F238E27FC236}">
                <a16:creationId xmlns:a16="http://schemas.microsoft.com/office/drawing/2014/main" id="{841F1CE3-E251-4177-97DF-DEF0A6BFFBCE}"/>
              </a:ext>
            </a:extLst>
          </p:cNvPr>
          <p:cNvSpPr/>
          <p:nvPr/>
        </p:nvSpPr>
        <p:spPr>
          <a:xfrm>
            <a:off x="9331298" y="3263993"/>
            <a:ext cx="1188000" cy="1044000"/>
          </a:xfrm>
          <a:prstGeom prst="rect">
            <a:avLst/>
          </a:prstGeom>
          <a:solidFill>
            <a:srgbClr val="4472C4"/>
          </a:solidFill>
          <a:ln w="12701" cap="flat">
            <a:noFill/>
            <a:prstDash val="solid"/>
            <a:miter/>
          </a:ln>
        </p:spPr>
        <p:txBody>
          <a:bodyPr vert="horz" wrap="square" lIns="85990" tIns="85990" rIns="85990" bIns="85990" anchor="ctr" anchorCtr="1" compatLnSpc="1">
            <a:noAutofit/>
          </a:bodyPr>
          <a:lstStyle/>
          <a:p>
            <a:pPr marL="0" marR="0" lvl="0" indent="0" algn="ctr" defTabSz="577845" rtl="0" fontAlgn="auto" hangingPunct="1">
              <a:spcBef>
                <a:spcPts val="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5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  <a:t>Pôle</a:t>
            </a:r>
            <a:br>
              <a:rPr lang="fr-FR" sz="105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</a:br>
            <a:r>
              <a:rPr lang="fr-FR" sz="1050" b="1" i="0" u="none" strike="noStrike" kern="1200" cap="none" spc="0" baseline="0" err="1">
                <a:solidFill>
                  <a:srgbClr val="FFFFFF"/>
                </a:solidFill>
                <a:uFillTx/>
                <a:latin typeface="Montserrat" pitchFamily="2" charset="77"/>
              </a:rPr>
              <a:t>Cybersécurité</a:t>
            </a:r>
            <a:endParaRPr lang="fr-FR" sz="1050" b="1" i="0" u="none" strike="noStrike" kern="1200" cap="none" spc="0" baseline="0">
              <a:solidFill>
                <a:srgbClr val="FFFFFF"/>
              </a:solidFill>
              <a:uFillTx/>
              <a:latin typeface="Montserrat" pitchFamily="2" charset="77"/>
            </a:endParaRPr>
          </a:p>
        </p:txBody>
      </p:sp>
      <p:sp>
        <p:nvSpPr>
          <p:cNvPr id="33" name="Forme libre : forme 44">
            <a:extLst>
              <a:ext uri="{FF2B5EF4-FFF2-40B4-BE49-F238E27FC236}">
                <a16:creationId xmlns:a16="http://schemas.microsoft.com/office/drawing/2014/main" id="{8DBDBF8C-20C2-4A8E-AD8B-5FB4BDD644CE}"/>
              </a:ext>
            </a:extLst>
          </p:cNvPr>
          <p:cNvSpPr/>
          <p:nvPr/>
        </p:nvSpPr>
        <p:spPr>
          <a:xfrm>
            <a:off x="10663298" y="3263993"/>
            <a:ext cx="1188000" cy="1044000"/>
          </a:xfrm>
          <a:prstGeom prst="rect">
            <a:avLst/>
          </a:prstGeom>
          <a:solidFill>
            <a:srgbClr val="4472C4"/>
          </a:solidFill>
          <a:ln w="12701" cap="flat">
            <a:noFill/>
            <a:prstDash val="solid"/>
            <a:miter/>
          </a:ln>
        </p:spPr>
        <p:txBody>
          <a:bodyPr vert="horz" wrap="square" lIns="85990" tIns="85990" rIns="85990" bIns="85990" anchor="ctr" anchorCtr="1" compatLnSpc="1">
            <a:noAutofit/>
          </a:bodyPr>
          <a:lstStyle/>
          <a:p>
            <a:pPr marL="0" marR="0" lvl="0" indent="0" algn="ctr" defTabSz="577845" rtl="0" fontAlgn="auto" hangingPunct="1">
              <a:spcBef>
                <a:spcPts val="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5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  <a:t> Pôle</a:t>
            </a:r>
            <a:br>
              <a:rPr lang="fr-FR" sz="105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</a:br>
            <a:r>
              <a:rPr lang="fr-FR" sz="1050" b="1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  <a:t>Services Managées </a:t>
            </a:r>
          </a:p>
        </p:txBody>
      </p:sp>
      <p:sp>
        <p:nvSpPr>
          <p:cNvPr id="42" name="Forme libre : forme 51">
            <a:extLst>
              <a:ext uri="{FF2B5EF4-FFF2-40B4-BE49-F238E27FC236}">
                <a16:creationId xmlns:a16="http://schemas.microsoft.com/office/drawing/2014/main" id="{DFE362CC-EB21-4224-BF64-92FAD3E21751}"/>
              </a:ext>
            </a:extLst>
          </p:cNvPr>
          <p:cNvSpPr/>
          <p:nvPr/>
        </p:nvSpPr>
        <p:spPr>
          <a:xfrm>
            <a:off x="8095710" y="3256511"/>
            <a:ext cx="1080000" cy="1044000"/>
          </a:xfrm>
          <a:prstGeom prst="rect">
            <a:avLst/>
          </a:prstGeom>
          <a:solidFill>
            <a:srgbClr val="4472C4"/>
          </a:solidFill>
          <a:ln w="12701" cap="flat">
            <a:noFill/>
            <a:prstDash val="solid"/>
            <a:miter/>
          </a:ln>
        </p:spPr>
        <p:txBody>
          <a:bodyPr vert="horz" wrap="square" lIns="85990" tIns="85990" rIns="85990" bIns="85990" anchor="ctr" anchorCtr="1" compatLnSpc="1">
            <a:noAutofit/>
          </a:bodyPr>
          <a:lstStyle/>
          <a:p>
            <a:pPr marL="0" marR="0" lvl="0" indent="0" algn="ctr" defTabSz="577845" rtl="0" fontAlgn="auto" hangingPunct="1">
              <a:spcBef>
                <a:spcPts val="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5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  <a:t>Pôle</a:t>
            </a:r>
            <a:br>
              <a:rPr lang="fr-FR" sz="1050" b="0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</a:br>
            <a:r>
              <a:rPr lang="fr-FR" sz="1050" b="1" i="0" u="none" strike="noStrike" kern="1200" cap="none" spc="0" baseline="0">
                <a:solidFill>
                  <a:srgbClr val="FFFFFF"/>
                </a:solidFill>
                <a:uFillTx/>
                <a:latin typeface="Montserrat" pitchFamily="2" charset="77"/>
              </a:rPr>
              <a:t>As-A-Service</a:t>
            </a:r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65C91E7D-A53F-E24E-83C4-1946CB1F0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3383"/>
          </a:xfrm>
          <a:prstGeom prst="rect">
            <a:avLst/>
          </a:prstGeom>
        </p:spPr>
      </p:pic>
      <p:sp>
        <p:nvSpPr>
          <p:cNvPr id="58" name="ZoneTexte 57">
            <a:extLst>
              <a:ext uri="{FF2B5EF4-FFF2-40B4-BE49-F238E27FC236}">
                <a16:creationId xmlns:a16="http://schemas.microsoft.com/office/drawing/2014/main" id="{57576234-FF4D-AC41-82D2-16FF4830875D}"/>
              </a:ext>
            </a:extLst>
          </p:cNvPr>
          <p:cNvSpPr txBox="1"/>
          <p:nvPr/>
        </p:nvSpPr>
        <p:spPr>
          <a:xfrm>
            <a:off x="719999" y="0"/>
            <a:ext cx="8709449" cy="125338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Montserrat" pitchFamily="2" charset="77"/>
              </a:rPr>
              <a:t>Nos interventions auprès de la ville d’Aix-en-Provence</a:t>
            </a:r>
          </a:p>
        </p:txBody>
      </p:sp>
      <p:grpSp>
        <p:nvGrpSpPr>
          <p:cNvPr id="4102" name="Groupe 4101">
            <a:extLst>
              <a:ext uri="{FF2B5EF4-FFF2-40B4-BE49-F238E27FC236}">
                <a16:creationId xmlns:a16="http://schemas.microsoft.com/office/drawing/2014/main" id="{D4CD7D0B-1FF2-A447-A184-31015CE6B50E}"/>
              </a:ext>
            </a:extLst>
          </p:cNvPr>
          <p:cNvGrpSpPr/>
          <p:nvPr/>
        </p:nvGrpSpPr>
        <p:grpSpPr>
          <a:xfrm>
            <a:off x="5683710" y="2384574"/>
            <a:ext cx="3492000" cy="720000"/>
            <a:chOff x="5683710" y="1982509"/>
            <a:chExt cx="3492000" cy="720000"/>
          </a:xfrm>
        </p:grpSpPr>
        <p:sp>
          <p:nvSpPr>
            <p:cNvPr id="26" name="Forme libre : forme 36">
              <a:extLst>
                <a:ext uri="{FF2B5EF4-FFF2-40B4-BE49-F238E27FC236}">
                  <a16:creationId xmlns:a16="http://schemas.microsoft.com/office/drawing/2014/main" id="{38D25AE0-BF8B-48F5-8FAA-ED997E5E9AD6}"/>
                </a:ext>
              </a:extLst>
            </p:cNvPr>
            <p:cNvSpPr/>
            <p:nvPr/>
          </p:nvSpPr>
          <p:spPr>
            <a:xfrm>
              <a:off x="5683710" y="1982509"/>
              <a:ext cx="3492000" cy="720000"/>
            </a:xfrm>
            <a:prstGeom prst="rect">
              <a:avLst/>
            </a:prstGeom>
            <a:solidFill>
              <a:srgbClr val="1137A3"/>
            </a:solidFill>
            <a:ln w="12701" cap="flat">
              <a:noFill/>
              <a:prstDash val="solid"/>
              <a:miter/>
            </a:ln>
          </p:spPr>
          <p:txBody>
            <a:bodyPr vert="horz" wrap="square" lIns="143140" tIns="143140" rIns="143140" bIns="143140" anchor="ctr" anchorCtr="1" compatLnSpc="1">
              <a:noAutofit/>
            </a:bodyPr>
            <a:lstStyle/>
            <a:p>
              <a:pPr marL="0" marR="0" lvl="0" indent="0" algn="ctr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600" b="1" u="none" strike="noStrike" kern="1200" cap="none" spc="0" baseline="0">
                  <a:solidFill>
                    <a:srgbClr val="FFFFFF"/>
                  </a:solidFill>
                  <a:uFillTx/>
                  <a:latin typeface="Montserrat" pitchFamily="2" charset="77"/>
                </a:rPr>
                <a:t>Digital</a:t>
              </a:r>
            </a:p>
          </p:txBody>
        </p:sp>
        <p:pic>
          <p:nvPicPr>
            <p:cNvPr id="46" name="Graphique 45" descr="Serveur contour">
              <a:extLst>
                <a:ext uri="{FF2B5EF4-FFF2-40B4-BE49-F238E27FC236}">
                  <a16:creationId xmlns:a16="http://schemas.microsoft.com/office/drawing/2014/main" id="{6FE9388E-1981-6C45-9EDF-63B88D526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577010" y="2099796"/>
              <a:ext cx="504000" cy="504000"/>
            </a:xfrm>
            <a:prstGeom prst="rect">
              <a:avLst/>
            </a:prstGeom>
          </p:spPr>
        </p:pic>
      </p:grpSp>
      <p:grpSp>
        <p:nvGrpSpPr>
          <p:cNvPr id="4101" name="Groupe 4100">
            <a:extLst>
              <a:ext uri="{FF2B5EF4-FFF2-40B4-BE49-F238E27FC236}">
                <a16:creationId xmlns:a16="http://schemas.microsoft.com/office/drawing/2014/main" id="{BCAEAEED-2E75-5A49-AD28-AA0CA736FB67}"/>
              </a:ext>
            </a:extLst>
          </p:cNvPr>
          <p:cNvGrpSpPr/>
          <p:nvPr/>
        </p:nvGrpSpPr>
        <p:grpSpPr>
          <a:xfrm>
            <a:off x="3012206" y="2384574"/>
            <a:ext cx="2520000" cy="720000"/>
            <a:chOff x="3012206" y="1982509"/>
            <a:chExt cx="2520000" cy="720000"/>
          </a:xfrm>
        </p:grpSpPr>
        <p:sp>
          <p:nvSpPr>
            <p:cNvPr id="20" name="Forme libre : forme 31">
              <a:extLst>
                <a:ext uri="{FF2B5EF4-FFF2-40B4-BE49-F238E27FC236}">
                  <a16:creationId xmlns:a16="http://schemas.microsoft.com/office/drawing/2014/main" id="{1EBC16AF-AA94-451E-A4D5-9CD44C9DD00E}"/>
                </a:ext>
              </a:extLst>
            </p:cNvPr>
            <p:cNvSpPr/>
            <p:nvPr/>
          </p:nvSpPr>
          <p:spPr>
            <a:xfrm>
              <a:off x="3012206" y="1982509"/>
              <a:ext cx="2520000" cy="720000"/>
            </a:xfrm>
            <a:prstGeom prst="rect">
              <a:avLst/>
            </a:prstGeom>
            <a:solidFill>
              <a:srgbClr val="1137A3"/>
            </a:solidFill>
            <a:ln w="12701" cap="flat">
              <a:noFill/>
              <a:prstDash val="solid"/>
              <a:miter/>
            </a:ln>
          </p:spPr>
          <p:txBody>
            <a:bodyPr vert="horz" wrap="square" lIns="143140" tIns="143140" rIns="143140" bIns="143140" anchor="ctr" anchorCtr="1" compatLnSpc="1">
              <a:noAutofit/>
            </a:bodyPr>
            <a:lstStyle/>
            <a:p>
              <a:pPr marL="0" marR="0" lvl="0" indent="0" algn="ctr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600" b="1" u="none" strike="noStrike" kern="1200" cap="none" spc="0" baseline="0">
                  <a:solidFill>
                    <a:srgbClr val="FFFFFF"/>
                  </a:solidFill>
                  <a:uFillTx/>
                  <a:latin typeface="Montserrat" pitchFamily="2" charset="77"/>
                </a:rPr>
                <a:t>Innovation</a:t>
              </a:r>
            </a:p>
          </p:txBody>
        </p:sp>
        <p:pic>
          <p:nvPicPr>
            <p:cNvPr id="61" name="Graphique 60" descr="Ampoule et engrenage contour">
              <a:extLst>
                <a:ext uri="{FF2B5EF4-FFF2-40B4-BE49-F238E27FC236}">
                  <a16:creationId xmlns:a16="http://schemas.microsoft.com/office/drawing/2014/main" id="{37A6DD85-E17E-9345-A1BB-B22358739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189776" y="2099796"/>
              <a:ext cx="504000" cy="504000"/>
            </a:xfrm>
            <a:prstGeom prst="rect">
              <a:avLst/>
            </a:prstGeom>
          </p:spPr>
        </p:pic>
      </p:grpSp>
      <p:grpSp>
        <p:nvGrpSpPr>
          <p:cNvPr id="4100" name="Groupe 4099">
            <a:extLst>
              <a:ext uri="{FF2B5EF4-FFF2-40B4-BE49-F238E27FC236}">
                <a16:creationId xmlns:a16="http://schemas.microsoft.com/office/drawing/2014/main" id="{C310E862-D770-994A-82E0-6DEC1282AB6E}"/>
              </a:ext>
            </a:extLst>
          </p:cNvPr>
          <p:cNvGrpSpPr/>
          <p:nvPr/>
        </p:nvGrpSpPr>
        <p:grpSpPr>
          <a:xfrm>
            <a:off x="340702" y="2384574"/>
            <a:ext cx="2520000" cy="720000"/>
            <a:chOff x="340702" y="1982509"/>
            <a:chExt cx="2520000" cy="720000"/>
          </a:xfrm>
        </p:grpSpPr>
        <p:sp>
          <p:nvSpPr>
            <p:cNvPr id="15" name="Forme libre : forme 26">
              <a:extLst>
                <a:ext uri="{FF2B5EF4-FFF2-40B4-BE49-F238E27FC236}">
                  <a16:creationId xmlns:a16="http://schemas.microsoft.com/office/drawing/2014/main" id="{57FACEE4-EC40-440E-8636-787AE4D1BCF0}"/>
                </a:ext>
              </a:extLst>
            </p:cNvPr>
            <p:cNvSpPr/>
            <p:nvPr/>
          </p:nvSpPr>
          <p:spPr>
            <a:xfrm>
              <a:off x="340702" y="1982509"/>
              <a:ext cx="2520000" cy="720000"/>
            </a:xfrm>
            <a:prstGeom prst="rect">
              <a:avLst/>
            </a:prstGeom>
            <a:solidFill>
              <a:srgbClr val="1137A3"/>
            </a:solidFill>
            <a:ln w="12701" cap="flat">
              <a:noFill/>
              <a:prstDash val="solid"/>
              <a:miter/>
            </a:ln>
          </p:spPr>
          <p:txBody>
            <a:bodyPr vert="horz" wrap="square" lIns="143140" tIns="143140" rIns="143140" bIns="143140" anchor="ctr" anchorCtr="1" compatLnSpc="1">
              <a:noAutofit/>
            </a:bodyPr>
            <a:lstStyle/>
            <a:p>
              <a:pPr marL="0" marR="0" lvl="0" indent="0" algn="ctr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600" b="1" u="none" strike="noStrike" kern="1200" cap="none" spc="0" baseline="0">
                  <a:solidFill>
                    <a:srgbClr val="FFFFFF"/>
                  </a:solidFill>
                  <a:uFillTx/>
                  <a:latin typeface="Montserrat" pitchFamily="2" charset="77"/>
                </a:rPr>
                <a:t>Advice</a:t>
              </a:r>
            </a:p>
          </p:txBody>
        </p:sp>
        <p:pic>
          <p:nvPicPr>
            <p:cNvPr id="4097" name="Graphique 4096" descr="Pièces de puzzle contour">
              <a:extLst>
                <a:ext uri="{FF2B5EF4-FFF2-40B4-BE49-F238E27FC236}">
                  <a16:creationId xmlns:a16="http://schemas.microsoft.com/office/drawing/2014/main" id="{D1A9D119-FCF7-4945-875B-44E225CD7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11277" y="2099796"/>
              <a:ext cx="504000" cy="504000"/>
            </a:xfrm>
            <a:prstGeom prst="rect">
              <a:avLst/>
            </a:prstGeom>
          </p:spPr>
        </p:pic>
      </p:grpSp>
      <p:grpSp>
        <p:nvGrpSpPr>
          <p:cNvPr id="4103" name="Groupe 4102">
            <a:extLst>
              <a:ext uri="{FF2B5EF4-FFF2-40B4-BE49-F238E27FC236}">
                <a16:creationId xmlns:a16="http://schemas.microsoft.com/office/drawing/2014/main" id="{0A10F162-691E-4B4E-B5DD-CC2101AEC8B7}"/>
              </a:ext>
            </a:extLst>
          </p:cNvPr>
          <p:cNvGrpSpPr/>
          <p:nvPr/>
        </p:nvGrpSpPr>
        <p:grpSpPr>
          <a:xfrm>
            <a:off x="9331298" y="2384574"/>
            <a:ext cx="2520000" cy="720000"/>
            <a:chOff x="9331298" y="1982509"/>
            <a:chExt cx="2520000" cy="720000"/>
          </a:xfrm>
        </p:grpSpPr>
        <p:sp>
          <p:nvSpPr>
            <p:cNvPr id="30" name="Forme libre : forme 41">
              <a:extLst>
                <a:ext uri="{FF2B5EF4-FFF2-40B4-BE49-F238E27FC236}">
                  <a16:creationId xmlns:a16="http://schemas.microsoft.com/office/drawing/2014/main" id="{44F488B4-44CF-4989-B9A2-98E64E74EBD0}"/>
                </a:ext>
              </a:extLst>
            </p:cNvPr>
            <p:cNvSpPr/>
            <p:nvPr/>
          </p:nvSpPr>
          <p:spPr>
            <a:xfrm>
              <a:off x="9331298" y="1982509"/>
              <a:ext cx="2520000" cy="720000"/>
            </a:xfrm>
            <a:prstGeom prst="rect">
              <a:avLst/>
            </a:prstGeom>
            <a:solidFill>
              <a:srgbClr val="1137A3"/>
            </a:solidFill>
            <a:ln w="12701" cap="flat">
              <a:noFill/>
              <a:prstDash val="solid"/>
              <a:miter/>
            </a:ln>
          </p:spPr>
          <p:txBody>
            <a:bodyPr vert="horz" wrap="square" lIns="143140" tIns="143140" rIns="143140" bIns="143140" anchor="ctr" anchorCtr="1" compatLnSpc="1">
              <a:noAutofit/>
            </a:bodyPr>
            <a:lstStyle/>
            <a:p>
              <a:pPr marL="0" marR="0" lvl="0" indent="0" algn="ctr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1600" b="1" u="none" strike="noStrike" kern="1200" cap="none" spc="0" baseline="0">
                  <a:solidFill>
                    <a:srgbClr val="FFFFFF"/>
                  </a:solidFill>
                  <a:uFillTx/>
                  <a:latin typeface="Montserrat" pitchFamily="2" charset="77"/>
                </a:rPr>
                <a:t>Secure</a:t>
              </a:r>
            </a:p>
          </p:txBody>
        </p:sp>
        <p:pic>
          <p:nvPicPr>
            <p:cNvPr id="4099" name="Graphique 4098" descr="Bouclier coche contour">
              <a:extLst>
                <a:ext uri="{FF2B5EF4-FFF2-40B4-BE49-F238E27FC236}">
                  <a16:creationId xmlns:a16="http://schemas.microsoft.com/office/drawing/2014/main" id="{28E8EAEA-D87E-484A-82E3-3FA585A9D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697207" y="2099796"/>
              <a:ext cx="504000" cy="504000"/>
            </a:xfrm>
            <a:prstGeom prst="rect">
              <a:avLst/>
            </a:prstGeom>
          </p:spPr>
        </p:pic>
      </p:grpSp>
      <p:sp>
        <p:nvSpPr>
          <p:cNvPr id="3" name="Flèche vers la droite 2">
            <a:extLst>
              <a:ext uri="{FF2B5EF4-FFF2-40B4-BE49-F238E27FC236}">
                <a16:creationId xmlns:a16="http://schemas.microsoft.com/office/drawing/2014/main" id="{6693FECC-1682-8940-8271-63755C14E12A}"/>
              </a:ext>
            </a:extLst>
          </p:cNvPr>
          <p:cNvSpPr/>
          <p:nvPr/>
        </p:nvSpPr>
        <p:spPr>
          <a:xfrm rot="5400000">
            <a:off x="623016" y="4203526"/>
            <a:ext cx="596183" cy="521154"/>
          </a:xfrm>
          <a:prstGeom prst="rightArrow">
            <a:avLst/>
          </a:prstGeom>
          <a:solidFill>
            <a:srgbClr val="B715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lèche vers la droite 33">
            <a:extLst>
              <a:ext uri="{FF2B5EF4-FFF2-40B4-BE49-F238E27FC236}">
                <a16:creationId xmlns:a16="http://schemas.microsoft.com/office/drawing/2014/main" id="{AE26197A-EA21-A44B-992D-ADAC9001683B}"/>
              </a:ext>
            </a:extLst>
          </p:cNvPr>
          <p:cNvSpPr/>
          <p:nvPr/>
        </p:nvSpPr>
        <p:spPr>
          <a:xfrm rot="5400000">
            <a:off x="5898073" y="4203526"/>
            <a:ext cx="596183" cy="521154"/>
          </a:xfrm>
          <a:prstGeom prst="rightArrow">
            <a:avLst/>
          </a:prstGeom>
          <a:solidFill>
            <a:srgbClr val="B715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lèche vers la droite 34">
            <a:extLst>
              <a:ext uri="{FF2B5EF4-FFF2-40B4-BE49-F238E27FC236}">
                <a16:creationId xmlns:a16="http://schemas.microsoft.com/office/drawing/2014/main" id="{B3AFD4D9-8CC6-5C43-AB63-56A741CDB7F9}"/>
              </a:ext>
            </a:extLst>
          </p:cNvPr>
          <p:cNvSpPr/>
          <p:nvPr/>
        </p:nvSpPr>
        <p:spPr>
          <a:xfrm rot="5400000">
            <a:off x="7131618" y="4217495"/>
            <a:ext cx="596183" cy="521154"/>
          </a:xfrm>
          <a:prstGeom prst="rightArrow">
            <a:avLst/>
          </a:prstGeom>
          <a:solidFill>
            <a:srgbClr val="B715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17CBA9C-5FC0-AF43-B565-4A97BD9F5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659" y="1038946"/>
            <a:ext cx="1373218" cy="77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1172ACF2-2713-0A83-7D19-723BE493430E}"/>
              </a:ext>
            </a:extLst>
          </p:cNvPr>
          <p:cNvSpPr/>
          <p:nvPr/>
        </p:nvSpPr>
        <p:spPr>
          <a:xfrm>
            <a:off x="155812" y="0"/>
            <a:ext cx="7072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JL</a:t>
            </a:r>
            <a:endParaRPr lang="fr-F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25145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A7F6E2D-9791-DF45-818D-943EB3C9A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338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2B65C3A-EFC2-214D-AC2A-852FC78715CB}"/>
              </a:ext>
            </a:extLst>
          </p:cNvPr>
          <p:cNvSpPr txBox="1"/>
          <p:nvPr/>
        </p:nvSpPr>
        <p:spPr>
          <a:xfrm>
            <a:off x="324840" y="-1"/>
            <a:ext cx="8709449" cy="125338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Montserrat" pitchFamily="2" charset="77"/>
              </a:rPr>
              <a:t>Nos interventions auprès de la ville d’Aix-en-Provence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3F301E1-457F-EA4D-B760-D570365A7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149" y="1006604"/>
            <a:ext cx="1360048" cy="76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F440DE47-BB8F-C88C-D5EA-E9200DB1C5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3701" y="1339740"/>
            <a:ext cx="984509" cy="9845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89B7E891-6E67-66D7-D325-195232E5DA7C}"/>
              </a:ext>
            </a:extLst>
          </p:cNvPr>
          <p:cNvCxnSpPr/>
          <p:nvPr/>
        </p:nvCxnSpPr>
        <p:spPr>
          <a:xfrm>
            <a:off x="5409118" y="1832996"/>
            <a:ext cx="1440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867FC801-85D7-1DF5-6024-53A991D62E21}"/>
              </a:ext>
            </a:extLst>
          </p:cNvPr>
          <p:cNvSpPr txBox="1"/>
          <p:nvPr/>
        </p:nvSpPr>
        <p:spPr>
          <a:xfrm>
            <a:off x="3711161" y="5207316"/>
            <a:ext cx="272960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Montserrat Light" pitchFamily="2" charset="77"/>
              </a:rPr>
              <a:t>LOT AMO SMART CITY </a:t>
            </a:r>
          </a:p>
          <a:p>
            <a:pPr algn="ctr"/>
            <a:r>
              <a:rPr lang="fr-FR" sz="1600" b="1" dirty="0">
                <a:solidFill>
                  <a:srgbClr val="C00000"/>
                </a:solidFill>
                <a:latin typeface="Montserrat Light" pitchFamily="2" charset="77"/>
              </a:rPr>
              <a:t>-</a:t>
            </a:r>
          </a:p>
          <a:p>
            <a:pPr algn="ctr"/>
            <a:r>
              <a:rPr lang="fr-FR" sz="1600" b="1" dirty="0">
                <a:solidFill>
                  <a:srgbClr val="C00000"/>
                </a:solidFill>
                <a:latin typeface="Montserrat Light" pitchFamily="2" charset="77"/>
              </a:rPr>
              <a:t>Suivi mensuel des cas d’usage </a:t>
            </a:r>
          </a:p>
          <a:p>
            <a:pPr algn="ctr"/>
            <a:r>
              <a:rPr lang="fr-FR" sz="1600" b="1" dirty="0">
                <a:solidFill>
                  <a:srgbClr val="C00000"/>
                </a:solidFill>
                <a:latin typeface="Montserrat Light" pitchFamily="2" charset="77"/>
              </a:rPr>
              <a:t>Smart City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01003E9-D231-22FF-8A25-63072D951DBB}"/>
              </a:ext>
            </a:extLst>
          </p:cNvPr>
          <p:cNvSpPr txBox="1"/>
          <p:nvPr/>
        </p:nvSpPr>
        <p:spPr>
          <a:xfrm>
            <a:off x="6306868" y="5315038"/>
            <a:ext cx="3649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Montserrat Light" pitchFamily="2" charset="77"/>
              </a:rPr>
              <a:t>Portail OPEN DATA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3D271AF3-5A79-4296-066A-9D351376A4EE}"/>
              </a:ext>
            </a:extLst>
          </p:cNvPr>
          <p:cNvSpPr txBox="1"/>
          <p:nvPr/>
        </p:nvSpPr>
        <p:spPr>
          <a:xfrm>
            <a:off x="371938" y="5247546"/>
            <a:ext cx="2729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000" b="1">
                <a:solidFill>
                  <a:srgbClr val="C00000"/>
                </a:solidFill>
              </a:defRPr>
            </a:lvl1pPr>
          </a:lstStyle>
          <a:p>
            <a:r>
              <a:rPr lang="fr-FR" sz="1800" dirty="0">
                <a:latin typeface="Montserrat Light" pitchFamily="2" charset="77"/>
              </a:rPr>
              <a:t>Schéma Directeur Numérique 2021 à 2025</a:t>
            </a:r>
          </a:p>
        </p:txBody>
      </p:sp>
      <p:pic>
        <p:nvPicPr>
          <p:cNvPr id="38" name="Picture 5">
            <a:extLst>
              <a:ext uri="{FF2B5EF4-FFF2-40B4-BE49-F238E27FC236}">
                <a16:creationId xmlns:a16="http://schemas.microsoft.com/office/drawing/2014/main" id="{30433D26-5E84-0EF9-21BC-7AD130939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268" y="3961753"/>
            <a:ext cx="2577461" cy="1223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8">
            <a:extLst>
              <a:ext uri="{FF2B5EF4-FFF2-40B4-BE49-F238E27FC236}">
                <a16:creationId xmlns:a16="http://schemas.microsoft.com/office/drawing/2014/main" id="{E8A9C831-2B01-C14C-3CE6-400625ABD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8328" y="1672739"/>
            <a:ext cx="107927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fr-FR" b="1" dirty="0">
                <a:latin typeface="Tw Cen MT" pitchFamily="34" charset="0"/>
              </a:rPr>
              <a:t>Stratégie </a:t>
            </a:r>
          </a:p>
        </p:txBody>
      </p:sp>
      <p:sp>
        <p:nvSpPr>
          <p:cNvPr id="40" name="Rectangle 9">
            <a:extLst>
              <a:ext uri="{FF2B5EF4-FFF2-40B4-BE49-F238E27FC236}">
                <a16:creationId xmlns:a16="http://schemas.microsoft.com/office/drawing/2014/main" id="{10AE9535-FDC5-7B11-4AF0-4224F0C47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3072" y="1676646"/>
            <a:ext cx="1505669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fr-FR" b="1" dirty="0">
                <a:latin typeface="Tw Cen MT" pitchFamily="34" charset="0"/>
              </a:rPr>
              <a:t>Opérationnel 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909739B4-7F8F-119C-03E9-E10E298FFA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503" y="1658884"/>
            <a:ext cx="621112" cy="519706"/>
          </a:xfrm>
          <a:prstGeom prst="rect">
            <a:avLst/>
          </a:prstGeom>
        </p:spPr>
      </p:pic>
      <p:grpSp>
        <p:nvGrpSpPr>
          <p:cNvPr id="42" name="Group 66">
            <a:extLst>
              <a:ext uri="{FF2B5EF4-FFF2-40B4-BE49-F238E27FC236}">
                <a16:creationId xmlns:a16="http://schemas.microsoft.com/office/drawing/2014/main" id="{92869FE8-97CB-2CF9-A514-1F3328ED8553}"/>
              </a:ext>
            </a:extLst>
          </p:cNvPr>
          <p:cNvGrpSpPr/>
          <p:nvPr/>
        </p:nvGrpSpPr>
        <p:grpSpPr>
          <a:xfrm>
            <a:off x="2986479" y="1769505"/>
            <a:ext cx="957276" cy="225246"/>
            <a:chOff x="1391478" y="4293704"/>
            <a:chExt cx="2140187" cy="503583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C028F70-A935-ED71-4945-9820EE2C6B1C}"/>
                </a:ext>
              </a:extLst>
            </p:cNvPr>
            <p:cNvSpPr/>
            <p:nvPr/>
          </p:nvSpPr>
          <p:spPr>
            <a:xfrm>
              <a:off x="1391478" y="4293704"/>
              <a:ext cx="503583" cy="5035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25000"/>
                  </a:schemeClr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F662B36-7559-F080-E866-130160409139}"/>
                </a:ext>
              </a:extLst>
            </p:cNvPr>
            <p:cNvSpPr/>
            <p:nvPr/>
          </p:nvSpPr>
          <p:spPr>
            <a:xfrm>
              <a:off x="2209780" y="4293704"/>
              <a:ext cx="503583" cy="5035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25000"/>
                  </a:schemeClr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0FD7EFA-5338-CC87-02A0-4AB513436361}"/>
                </a:ext>
              </a:extLst>
            </p:cNvPr>
            <p:cNvSpPr/>
            <p:nvPr/>
          </p:nvSpPr>
          <p:spPr>
            <a:xfrm>
              <a:off x="3028082" y="4293704"/>
              <a:ext cx="503583" cy="50358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>
                    <a:lumMod val="25000"/>
                  </a:schemeClr>
                </a:solidFill>
              </a:endParaRPr>
            </a:p>
          </p:txBody>
        </p:sp>
      </p:grpSp>
      <p:grpSp>
        <p:nvGrpSpPr>
          <p:cNvPr id="46" name="object 14">
            <a:extLst>
              <a:ext uri="{FF2B5EF4-FFF2-40B4-BE49-F238E27FC236}">
                <a16:creationId xmlns:a16="http://schemas.microsoft.com/office/drawing/2014/main" id="{8D62B012-A6BF-D78D-47BF-2BB0D11375BA}"/>
              </a:ext>
            </a:extLst>
          </p:cNvPr>
          <p:cNvGrpSpPr/>
          <p:nvPr/>
        </p:nvGrpSpPr>
        <p:grpSpPr>
          <a:xfrm>
            <a:off x="3592611" y="3659497"/>
            <a:ext cx="2139885" cy="1328362"/>
            <a:chOff x="2398768" y="4949560"/>
            <a:chExt cx="2744470" cy="1517650"/>
          </a:xfrm>
        </p:grpSpPr>
        <p:sp>
          <p:nvSpPr>
            <p:cNvPr id="47" name="object 15">
              <a:extLst>
                <a:ext uri="{FF2B5EF4-FFF2-40B4-BE49-F238E27FC236}">
                  <a16:creationId xmlns:a16="http://schemas.microsoft.com/office/drawing/2014/main" id="{16722DEB-E57D-D8B2-A6C4-BFF47A90516E}"/>
                </a:ext>
              </a:extLst>
            </p:cNvPr>
            <p:cNvSpPr/>
            <p:nvPr/>
          </p:nvSpPr>
          <p:spPr>
            <a:xfrm>
              <a:off x="2398763" y="4949570"/>
              <a:ext cx="2744470" cy="1516380"/>
            </a:xfrm>
            <a:custGeom>
              <a:avLst/>
              <a:gdLst/>
              <a:ahLst/>
              <a:cxnLst/>
              <a:rect l="l" t="t" r="r" b="b"/>
              <a:pathLst>
                <a:path w="2744470" h="1516379">
                  <a:moveTo>
                    <a:pt x="264375" y="959866"/>
                  </a:moveTo>
                  <a:lnTo>
                    <a:pt x="264007" y="955979"/>
                  </a:lnTo>
                  <a:lnTo>
                    <a:pt x="219316" y="919073"/>
                  </a:lnTo>
                  <a:lnTo>
                    <a:pt x="216014" y="919073"/>
                  </a:lnTo>
                  <a:lnTo>
                    <a:pt x="177876" y="950582"/>
                  </a:lnTo>
                  <a:lnTo>
                    <a:pt x="139750" y="919073"/>
                  </a:lnTo>
                  <a:lnTo>
                    <a:pt x="136461" y="919073"/>
                  </a:lnTo>
                  <a:lnTo>
                    <a:pt x="98323" y="950582"/>
                  </a:lnTo>
                  <a:lnTo>
                    <a:pt x="59867" y="918794"/>
                  </a:lnTo>
                  <a:lnTo>
                    <a:pt x="55981" y="919162"/>
                  </a:lnTo>
                  <a:lnTo>
                    <a:pt x="51650" y="924407"/>
                  </a:lnTo>
                  <a:lnTo>
                    <a:pt x="52019" y="928293"/>
                  </a:lnTo>
                  <a:lnTo>
                    <a:pt x="96672" y="965187"/>
                  </a:lnTo>
                  <a:lnTo>
                    <a:pt x="99974" y="965187"/>
                  </a:lnTo>
                  <a:lnTo>
                    <a:pt x="138099" y="933691"/>
                  </a:lnTo>
                  <a:lnTo>
                    <a:pt x="176225" y="965187"/>
                  </a:lnTo>
                  <a:lnTo>
                    <a:pt x="179514" y="965187"/>
                  </a:lnTo>
                  <a:lnTo>
                    <a:pt x="217665" y="933691"/>
                  </a:lnTo>
                  <a:lnTo>
                    <a:pt x="254685" y="964260"/>
                  </a:lnTo>
                  <a:lnTo>
                    <a:pt x="256070" y="964717"/>
                  </a:lnTo>
                  <a:lnTo>
                    <a:pt x="259232" y="964717"/>
                  </a:lnTo>
                  <a:lnTo>
                    <a:pt x="260997" y="963955"/>
                  </a:lnTo>
                  <a:lnTo>
                    <a:pt x="264375" y="959866"/>
                  </a:lnTo>
                  <a:close/>
                </a:path>
                <a:path w="2744470" h="1516379">
                  <a:moveTo>
                    <a:pt x="1063307" y="2984"/>
                  </a:moveTo>
                  <a:lnTo>
                    <a:pt x="1060323" y="0"/>
                  </a:lnTo>
                  <a:lnTo>
                    <a:pt x="1052957" y="0"/>
                  </a:lnTo>
                  <a:lnTo>
                    <a:pt x="1049972" y="2984"/>
                  </a:lnTo>
                  <a:lnTo>
                    <a:pt x="1049972" y="10337"/>
                  </a:lnTo>
                  <a:lnTo>
                    <a:pt x="1052957" y="13335"/>
                  </a:lnTo>
                  <a:lnTo>
                    <a:pt x="1060323" y="13335"/>
                  </a:lnTo>
                  <a:lnTo>
                    <a:pt x="1063307" y="10337"/>
                  </a:lnTo>
                  <a:lnTo>
                    <a:pt x="1063307" y="2984"/>
                  </a:lnTo>
                  <a:close/>
                </a:path>
                <a:path w="2744470" h="1516379">
                  <a:moveTo>
                    <a:pt x="1445437" y="412648"/>
                  </a:moveTo>
                  <a:lnTo>
                    <a:pt x="1441805" y="409016"/>
                  </a:lnTo>
                  <a:lnTo>
                    <a:pt x="1432877" y="409016"/>
                  </a:lnTo>
                  <a:lnTo>
                    <a:pt x="1429245" y="412648"/>
                  </a:lnTo>
                  <a:lnTo>
                    <a:pt x="1429245" y="421576"/>
                  </a:lnTo>
                  <a:lnTo>
                    <a:pt x="1432877" y="425208"/>
                  </a:lnTo>
                  <a:lnTo>
                    <a:pt x="1441805" y="425208"/>
                  </a:lnTo>
                  <a:lnTo>
                    <a:pt x="1445437" y="421576"/>
                  </a:lnTo>
                  <a:lnTo>
                    <a:pt x="1445437" y="412648"/>
                  </a:lnTo>
                  <a:close/>
                </a:path>
                <a:path w="2744470" h="1516379">
                  <a:moveTo>
                    <a:pt x="1851825" y="588721"/>
                  </a:moveTo>
                  <a:lnTo>
                    <a:pt x="1848840" y="585736"/>
                  </a:lnTo>
                  <a:lnTo>
                    <a:pt x="1841487" y="585736"/>
                  </a:lnTo>
                  <a:lnTo>
                    <a:pt x="1838502" y="588721"/>
                  </a:lnTo>
                  <a:lnTo>
                    <a:pt x="1838502" y="596061"/>
                  </a:lnTo>
                  <a:lnTo>
                    <a:pt x="1841487" y="599059"/>
                  </a:lnTo>
                  <a:lnTo>
                    <a:pt x="1848840" y="599059"/>
                  </a:lnTo>
                  <a:lnTo>
                    <a:pt x="1851825" y="596061"/>
                  </a:lnTo>
                  <a:lnTo>
                    <a:pt x="1851825" y="588721"/>
                  </a:lnTo>
                  <a:close/>
                </a:path>
                <a:path w="2744470" h="1516379">
                  <a:moveTo>
                    <a:pt x="2367394" y="496468"/>
                  </a:moveTo>
                  <a:lnTo>
                    <a:pt x="2363012" y="492086"/>
                  </a:lnTo>
                  <a:lnTo>
                    <a:pt x="2352243" y="492086"/>
                  </a:lnTo>
                  <a:lnTo>
                    <a:pt x="2347874" y="496468"/>
                  </a:lnTo>
                  <a:lnTo>
                    <a:pt x="2347874" y="507238"/>
                  </a:lnTo>
                  <a:lnTo>
                    <a:pt x="2352243" y="511606"/>
                  </a:lnTo>
                  <a:lnTo>
                    <a:pt x="2363012" y="511606"/>
                  </a:lnTo>
                  <a:lnTo>
                    <a:pt x="2367394" y="507238"/>
                  </a:lnTo>
                  <a:lnTo>
                    <a:pt x="2367394" y="496468"/>
                  </a:lnTo>
                  <a:close/>
                </a:path>
                <a:path w="2744470" h="1516379">
                  <a:moveTo>
                    <a:pt x="2620175" y="1073277"/>
                  </a:moveTo>
                  <a:lnTo>
                    <a:pt x="2617190" y="1070292"/>
                  </a:lnTo>
                  <a:lnTo>
                    <a:pt x="2609837" y="1070292"/>
                  </a:lnTo>
                  <a:lnTo>
                    <a:pt x="2606852" y="1073277"/>
                  </a:lnTo>
                  <a:lnTo>
                    <a:pt x="2606852" y="1080630"/>
                  </a:lnTo>
                  <a:lnTo>
                    <a:pt x="2609837" y="1083627"/>
                  </a:lnTo>
                  <a:lnTo>
                    <a:pt x="2617190" y="1083627"/>
                  </a:lnTo>
                  <a:lnTo>
                    <a:pt x="2620175" y="1080630"/>
                  </a:lnTo>
                  <a:lnTo>
                    <a:pt x="2620175" y="1073277"/>
                  </a:lnTo>
                  <a:close/>
                </a:path>
                <a:path w="2744470" h="1516379">
                  <a:moveTo>
                    <a:pt x="2638983" y="219646"/>
                  </a:moveTo>
                  <a:lnTo>
                    <a:pt x="2638602" y="215773"/>
                  </a:lnTo>
                  <a:lnTo>
                    <a:pt x="2593911" y="178866"/>
                  </a:lnTo>
                  <a:lnTo>
                    <a:pt x="2590622" y="178866"/>
                  </a:lnTo>
                  <a:lnTo>
                    <a:pt x="2552471" y="210375"/>
                  </a:lnTo>
                  <a:lnTo>
                    <a:pt x="2514358" y="178866"/>
                  </a:lnTo>
                  <a:lnTo>
                    <a:pt x="2511069" y="178866"/>
                  </a:lnTo>
                  <a:lnTo>
                    <a:pt x="2472931" y="210375"/>
                  </a:lnTo>
                  <a:lnTo>
                    <a:pt x="2434475" y="178587"/>
                  </a:lnTo>
                  <a:lnTo>
                    <a:pt x="2430589" y="178955"/>
                  </a:lnTo>
                  <a:lnTo>
                    <a:pt x="2426258" y="184200"/>
                  </a:lnTo>
                  <a:lnTo>
                    <a:pt x="2426639" y="188087"/>
                  </a:lnTo>
                  <a:lnTo>
                    <a:pt x="2471293" y="224980"/>
                  </a:lnTo>
                  <a:lnTo>
                    <a:pt x="2474582" y="224980"/>
                  </a:lnTo>
                  <a:lnTo>
                    <a:pt x="2512707" y="193484"/>
                  </a:lnTo>
                  <a:lnTo>
                    <a:pt x="2550833" y="224980"/>
                  </a:lnTo>
                  <a:lnTo>
                    <a:pt x="2554109" y="224980"/>
                  </a:lnTo>
                  <a:lnTo>
                    <a:pt x="2592273" y="193484"/>
                  </a:lnTo>
                  <a:lnTo>
                    <a:pt x="2629281" y="224053"/>
                  </a:lnTo>
                  <a:lnTo>
                    <a:pt x="2630678" y="224510"/>
                  </a:lnTo>
                  <a:lnTo>
                    <a:pt x="2633827" y="224510"/>
                  </a:lnTo>
                  <a:lnTo>
                    <a:pt x="2635593" y="223748"/>
                  </a:lnTo>
                  <a:lnTo>
                    <a:pt x="2638983" y="219646"/>
                  </a:lnTo>
                  <a:close/>
                </a:path>
                <a:path w="2744470" h="1516379">
                  <a:moveTo>
                    <a:pt x="2744457" y="1506588"/>
                  </a:moveTo>
                  <a:lnTo>
                    <a:pt x="2741701" y="1503832"/>
                  </a:lnTo>
                  <a:lnTo>
                    <a:pt x="2755" y="1503832"/>
                  </a:lnTo>
                  <a:lnTo>
                    <a:pt x="0" y="1506588"/>
                  </a:lnTo>
                  <a:lnTo>
                    <a:pt x="0" y="1513382"/>
                  </a:lnTo>
                  <a:lnTo>
                    <a:pt x="2755" y="1516151"/>
                  </a:lnTo>
                  <a:lnTo>
                    <a:pt x="2741701" y="1516151"/>
                  </a:lnTo>
                  <a:lnTo>
                    <a:pt x="2744457" y="1513382"/>
                  </a:lnTo>
                  <a:lnTo>
                    <a:pt x="2744457" y="1506588"/>
                  </a:lnTo>
                  <a:close/>
                </a:path>
              </a:pathLst>
            </a:custGeom>
            <a:solidFill>
              <a:srgbClr val="BBD0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6">
              <a:extLst>
                <a:ext uri="{FF2B5EF4-FFF2-40B4-BE49-F238E27FC236}">
                  <a16:creationId xmlns:a16="http://schemas.microsoft.com/office/drawing/2014/main" id="{BCCAE884-26FB-122D-D906-9D7E38318FC4}"/>
                </a:ext>
              </a:extLst>
            </p:cNvPr>
            <p:cNvSpPr/>
            <p:nvPr/>
          </p:nvSpPr>
          <p:spPr>
            <a:xfrm>
              <a:off x="3749610" y="5050637"/>
              <a:ext cx="217573" cy="103289"/>
            </a:xfrm>
            <a:prstGeom prst="rect">
              <a:avLst/>
            </a:prstGeom>
            <a:blipFill>
              <a:blip r:embed="rId7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7">
              <a:extLst>
                <a:ext uri="{FF2B5EF4-FFF2-40B4-BE49-F238E27FC236}">
                  <a16:creationId xmlns:a16="http://schemas.microsoft.com/office/drawing/2014/main" id="{32B03F50-EE72-1E90-86A8-3DDB307FAEB9}"/>
                </a:ext>
              </a:extLst>
            </p:cNvPr>
            <p:cNvSpPr/>
            <p:nvPr/>
          </p:nvSpPr>
          <p:spPr>
            <a:xfrm>
              <a:off x="2654241" y="5346616"/>
              <a:ext cx="234511" cy="110952"/>
            </a:xfrm>
            <a:prstGeom prst="rect">
              <a:avLst/>
            </a:prstGeom>
            <a:blipFill>
              <a:blip r:embed="rId8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18">
              <a:extLst>
                <a:ext uri="{FF2B5EF4-FFF2-40B4-BE49-F238E27FC236}">
                  <a16:creationId xmlns:a16="http://schemas.microsoft.com/office/drawing/2014/main" id="{81ED65D1-9DAC-A1A3-854E-E86AB31E5F02}"/>
                </a:ext>
              </a:extLst>
            </p:cNvPr>
            <p:cNvSpPr/>
            <p:nvPr/>
          </p:nvSpPr>
          <p:spPr>
            <a:xfrm>
              <a:off x="2596756" y="5837529"/>
              <a:ext cx="2137410" cy="332105"/>
            </a:xfrm>
            <a:custGeom>
              <a:avLst/>
              <a:gdLst/>
              <a:ahLst/>
              <a:cxnLst/>
              <a:rect l="l" t="t" r="r" b="b"/>
              <a:pathLst>
                <a:path w="2137410" h="332104">
                  <a:moveTo>
                    <a:pt x="27101" y="310388"/>
                  </a:moveTo>
                  <a:lnTo>
                    <a:pt x="24345" y="307619"/>
                  </a:lnTo>
                  <a:lnTo>
                    <a:pt x="19697" y="307619"/>
                  </a:lnTo>
                  <a:lnTo>
                    <a:pt x="19697" y="302983"/>
                  </a:lnTo>
                  <a:lnTo>
                    <a:pt x="16941" y="300228"/>
                  </a:lnTo>
                  <a:lnTo>
                    <a:pt x="10147" y="300228"/>
                  </a:lnTo>
                  <a:lnTo>
                    <a:pt x="7378" y="302983"/>
                  </a:lnTo>
                  <a:lnTo>
                    <a:pt x="7378" y="307619"/>
                  </a:lnTo>
                  <a:lnTo>
                    <a:pt x="2755" y="307619"/>
                  </a:lnTo>
                  <a:lnTo>
                    <a:pt x="0" y="310388"/>
                  </a:lnTo>
                  <a:lnTo>
                    <a:pt x="0" y="317182"/>
                  </a:lnTo>
                  <a:lnTo>
                    <a:pt x="2755" y="319938"/>
                  </a:lnTo>
                  <a:lnTo>
                    <a:pt x="7378" y="319938"/>
                  </a:lnTo>
                  <a:lnTo>
                    <a:pt x="7378" y="324573"/>
                  </a:lnTo>
                  <a:lnTo>
                    <a:pt x="10147" y="327329"/>
                  </a:lnTo>
                  <a:lnTo>
                    <a:pt x="16941" y="327329"/>
                  </a:lnTo>
                  <a:lnTo>
                    <a:pt x="19697" y="324573"/>
                  </a:lnTo>
                  <a:lnTo>
                    <a:pt x="19697" y="319938"/>
                  </a:lnTo>
                  <a:lnTo>
                    <a:pt x="24345" y="319938"/>
                  </a:lnTo>
                  <a:lnTo>
                    <a:pt x="27101" y="317182"/>
                  </a:lnTo>
                  <a:lnTo>
                    <a:pt x="27101" y="310388"/>
                  </a:lnTo>
                  <a:close/>
                </a:path>
                <a:path w="2137410" h="332104">
                  <a:moveTo>
                    <a:pt x="299389" y="121208"/>
                  </a:moveTo>
                  <a:lnTo>
                    <a:pt x="296633" y="118452"/>
                  </a:lnTo>
                  <a:lnTo>
                    <a:pt x="291998" y="118452"/>
                  </a:lnTo>
                  <a:lnTo>
                    <a:pt x="291998" y="113817"/>
                  </a:lnTo>
                  <a:lnTo>
                    <a:pt x="289229" y="111061"/>
                  </a:lnTo>
                  <a:lnTo>
                    <a:pt x="282435" y="111061"/>
                  </a:lnTo>
                  <a:lnTo>
                    <a:pt x="279679" y="113817"/>
                  </a:lnTo>
                  <a:lnTo>
                    <a:pt x="279679" y="118452"/>
                  </a:lnTo>
                  <a:lnTo>
                    <a:pt x="275043" y="118452"/>
                  </a:lnTo>
                  <a:lnTo>
                    <a:pt x="272288" y="121208"/>
                  </a:lnTo>
                  <a:lnTo>
                    <a:pt x="272288" y="128003"/>
                  </a:lnTo>
                  <a:lnTo>
                    <a:pt x="275043" y="130771"/>
                  </a:lnTo>
                  <a:lnTo>
                    <a:pt x="279679" y="130771"/>
                  </a:lnTo>
                  <a:lnTo>
                    <a:pt x="279679" y="135420"/>
                  </a:lnTo>
                  <a:lnTo>
                    <a:pt x="282435" y="138163"/>
                  </a:lnTo>
                  <a:lnTo>
                    <a:pt x="289229" y="138163"/>
                  </a:lnTo>
                  <a:lnTo>
                    <a:pt x="291998" y="135420"/>
                  </a:lnTo>
                  <a:lnTo>
                    <a:pt x="291998" y="130771"/>
                  </a:lnTo>
                  <a:lnTo>
                    <a:pt x="296633" y="130771"/>
                  </a:lnTo>
                  <a:lnTo>
                    <a:pt x="299389" y="128003"/>
                  </a:lnTo>
                  <a:lnTo>
                    <a:pt x="299389" y="121208"/>
                  </a:lnTo>
                  <a:close/>
                </a:path>
                <a:path w="2137410" h="332104">
                  <a:moveTo>
                    <a:pt x="769124" y="14757"/>
                  </a:moveTo>
                  <a:lnTo>
                    <a:pt x="766368" y="12001"/>
                  </a:lnTo>
                  <a:lnTo>
                    <a:pt x="757123" y="12001"/>
                  </a:lnTo>
                  <a:lnTo>
                    <a:pt x="757123" y="2755"/>
                  </a:lnTo>
                  <a:lnTo>
                    <a:pt x="754367" y="0"/>
                  </a:lnTo>
                  <a:lnTo>
                    <a:pt x="747560" y="0"/>
                  </a:lnTo>
                  <a:lnTo>
                    <a:pt x="744804" y="2755"/>
                  </a:lnTo>
                  <a:lnTo>
                    <a:pt x="744804" y="12001"/>
                  </a:lnTo>
                  <a:lnTo>
                    <a:pt x="735558" y="12001"/>
                  </a:lnTo>
                  <a:lnTo>
                    <a:pt x="732802" y="14757"/>
                  </a:lnTo>
                  <a:lnTo>
                    <a:pt x="732802" y="21551"/>
                  </a:lnTo>
                  <a:lnTo>
                    <a:pt x="735558" y="24320"/>
                  </a:lnTo>
                  <a:lnTo>
                    <a:pt x="744804" y="24320"/>
                  </a:lnTo>
                  <a:lnTo>
                    <a:pt x="744804" y="33566"/>
                  </a:lnTo>
                  <a:lnTo>
                    <a:pt x="747560" y="36322"/>
                  </a:lnTo>
                  <a:lnTo>
                    <a:pt x="754367" y="36322"/>
                  </a:lnTo>
                  <a:lnTo>
                    <a:pt x="757123" y="33566"/>
                  </a:lnTo>
                  <a:lnTo>
                    <a:pt x="757123" y="24320"/>
                  </a:lnTo>
                  <a:lnTo>
                    <a:pt x="766368" y="24320"/>
                  </a:lnTo>
                  <a:lnTo>
                    <a:pt x="769124" y="21551"/>
                  </a:lnTo>
                  <a:lnTo>
                    <a:pt x="769124" y="14757"/>
                  </a:lnTo>
                  <a:close/>
                </a:path>
                <a:path w="2137410" h="332104">
                  <a:moveTo>
                    <a:pt x="1266977" y="152361"/>
                  </a:moveTo>
                  <a:lnTo>
                    <a:pt x="1264221" y="149606"/>
                  </a:lnTo>
                  <a:lnTo>
                    <a:pt x="1259586" y="149606"/>
                  </a:lnTo>
                  <a:lnTo>
                    <a:pt x="1259586" y="144957"/>
                  </a:lnTo>
                  <a:lnTo>
                    <a:pt x="1256817" y="142214"/>
                  </a:lnTo>
                  <a:lnTo>
                    <a:pt x="1250022" y="142214"/>
                  </a:lnTo>
                  <a:lnTo>
                    <a:pt x="1247254" y="144957"/>
                  </a:lnTo>
                  <a:lnTo>
                    <a:pt x="1247254" y="149606"/>
                  </a:lnTo>
                  <a:lnTo>
                    <a:pt x="1242631" y="149606"/>
                  </a:lnTo>
                  <a:lnTo>
                    <a:pt x="1239875" y="152361"/>
                  </a:lnTo>
                  <a:lnTo>
                    <a:pt x="1239875" y="159169"/>
                  </a:lnTo>
                  <a:lnTo>
                    <a:pt x="1242631" y="161912"/>
                  </a:lnTo>
                  <a:lnTo>
                    <a:pt x="1247254" y="161912"/>
                  </a:lnTo>
                  <a:lnTo>
                    <a:pt x="1247254" y="166560"/>
                  </a:lnTo>
                  <a:lnTo>
                    <a:pt x="1250022" y="169316"/>
                  </a:lnTo>
                  <a:lnTo>
                    <a:pt x="1256817" y="169316"/>
                  </a:lnTo>
                  <a:lnTo>
                    <a:pt x="1259586" y="166560"/>
                  </a:lnTo>
                  <a:lnTo>
                    <a:pt x="1259586" y="161912"/>
                  </a:lnTo>
                  <a:lnTo>
                    <a:pt x="1264221" y="161912"/>
                  </a:lnTo>
                  <a:lnTo>
                    <a:pt x="1266977" y="159169"/>
                  </a:lnTo>
                  <a:lnTo>
                    <a:pt x="1266977" y="152361"/>
                  </a:lnTo>
                  <a:close/>
                </a:path>
                <a:path w="2137410" h="332104">
                  <a:moveTo>
                    <a:pt x="1717789" y="309968"/>
                  </a:moveTo>
                  <a:lnTo>
                    <a:pt x="1715033" y="307225"/>
                  </a:lnTo>
                  <a:lnTo>
                    <a:pt x="1705787" y="307225"/>
                  </a:lnTo>
                  <a:lnTo>
                    <a:pt x="1705787" y="297967"/>
                  </a:lnTo>
                  <a:lnTo>
                    <a:pt x="1703031" y="295211"/>
                  </a:lnTo>
                  <a:lnTo>
                    <a:pt x="1696237" y="295211"/>
                  </a:lnTo>
                  <a:lnTo>
                    <a:pt x="1693468" y="297967"/>
                  </a:lnTo>
                  <a:lnTo>
                    <a:pt x="1693468" y="307225"/>
                  </a:lnTo>
                  <a:lnTo>
                    <a:pt x="1684223" y="307225"/>
                  </a:lnTo>
                  <a:lnTo>
                    <a:pt x="1681467" y="309968"/>
                  </a:lnTo>
                  <a:lnTo>
                    <a:pt x="1681467" y="316776"/>
                  </a:lnTo>
                  <a:lnTo>
                    <a:pt x="1684223" y="319532"/>
                  </a:lnTo>
                  <a:lnTo>
                    <a:pt x="1693468" y="319532"/>
                  </a:lnTo>
                  <a:lnTo>
                    <a:pt x="1693468" y="328777"/>
                  </a:lnTo>
                  <a:lnTo>
                    <a:pt x="1696237" y="331533"/>
                  </a:lnTo>
                  <a:lnTo>
                    <a:pt x="1703031" y="331533"/>
                  </a:lnTo>
                  <a:lnTo>
                    <a:pt x="1705787" y="328777"/>
                  </a:lnTo>
                  <a:lnTo>
                    <a:pt x="1705787" y="319532"/>
                  </a:lnTo>
                  <a:lnTo>
                    <a:pt x="1715033" y="319532"/>
                  </a:lnTo>
                  <a:lnTo>
                    <a:pt x="1717789" y="316776"/>
                  </a:lnTo>
                  <a:lnTo>
                    <a:pt x="1717789" y="309968"/>
                  </a:lnTo>
                  <a:close/>
                </a:path>
                <a:path w="2137410" h="332104">
                  <a:moveTo>
                    <a:pt x="2136978" y="121208"/>
                  </a:moveTo>
                  <a:lnTo>
                    <a:pt x="2134222" y="118440"/>
                  </a:lnTo>
                  <a:lnTo>
                    <a:pt x="2129586" y="118440"/>
                  </a:lnTo>
                  <a:lnTo>
                    <a:pt x="2129586" y="113804"/>
                  </a:lnTo>
                  <a:lnTo>
                    <a:pt x="2126818" y="111048"/>
                  </a:lnTo>
                  <a:lnTo>
                    <a:pt x="2120023" y="111048"/>
                  </a:lnTo>
                  <a:lnTo>
                    <a:pt x="2117255" y="113804"/>
                  </a:lnTo>
                  <a:lnTo>
                    <a:pt x="2117255" y="118440"/>
                  </a:lnTo>
                  <a:lnTo>
                    <a:pt x="2112632" y="118440"/>
                  </a:lnTo>
                  <a:lnTo>
                    <a:pt x="2109876" y="121208"/>
                  </a:lnTo>
                  <a:lnTo>
                    <a:pt x="2109876" y="128003"/>
                  </a:lnTo>
                  <a:lnTo>
                    <a:pt x="2112632" y="130759"/>
                  </a:lnTo>
                  <a:lnTo>
                    <a:pt x="2117255" y="130759"/>
                  </a:lnTo>
                  <a:lnTo>
                    <a:pt x="2117255" y="135394"/>
                  </a:lnTo>
                  <a:lnTo>
                    <a:pt x="2120023" y="138150"/>
                  </a:lnTo>
                  <a:lnTo>
                    <a:pt x="2126818" y="138150"/>
                  </a:lnTo>
                  <a:lnTo>
                    <a:pt x="2129586" y="135394"/>
                  </a:lnTo>
                  <a:lnTo>
                    <a:pt x="2129586" y="130759"/>
                  </a:lnTo>
                  <a:lnTo>
                    <a:pt x="2134222" y="130759"/>
                  </a:lnTo>
                  <a:lnTo>
                    <a:pt x="2136978" y="128003"/>
                  </a:lnTo>
                  <a:lnTo>
                    <a:pt x="2136978" y="121208"/>
                  </a:lnTo>
                  <a:close/>
                </a:path>
              </a:pathLst>
            </a:custGeom>
            <a:solidFill>
              <a:srgbClr val="BBD0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19">
              <a:extLst>
                <a:ext uri="{FF2B5EF4-FFF2-40B4-BE49-F238E27FC236}">
                  <a16:creationId xmlns:a16="http://schemas.microsoft.com/office/drawing/2014/main" id="{91ABD58B-F065-8D65-FC79-500BF1E17C5D}"/>
                </a:ext>
              </a:extLst>
            </p:cNvPr>
            <p:cNvSpPr/>
            <p:nvPr/>
          </p:nvSpPr>
          <p:spPr>
            <a:xfrm>
              <a:off x="4237060" y="6290723"/>
              <a:ext cx="133781" cy="169722"/>
            </a:xfrm>
            <a:prstGeom prst="rect">
              <a:avLst/>
            </a:prstGeom>
            <a:blipFill>
              <a:blip r:embed="rId9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20">
              <a:extLst>
                <a:ext uri="{FF2B5EF4-FFF2-40B4-BE49-F238E27FC236}">
                  <a16:creationId xmlns:a16="http://schemas.microsoft.com/office/drawing/2014/main" id="{A3E54F87-2913-6E3C-B979-9520D1249744}"/>
                </a:ext>
              </a:extLst>
            </p:cNvPr>
            <p:cNvSpPr/>
            <p:nvPr/>
          </p:nvSpPr>
          <p:spPr>
            <a:xfrm>
              <a:off x="5025825" y="6370817"/>
              <a:ext cx="77990" cy="94703"/>
            </a:xfrm>
            <a:prstGeom prst="rect">
              <a:avLst/>
            </a:prstGeom>
            <a:blipFill>
              <a:blip r:embed="rId10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21">
              <a:extLst>
                <a:ext uri="{FF2B5EF4-FFF2-40B4-BE49-F238E27FC236}">
                  <a16:creationId xmlns:a16="http://schemas.microsoft.com/office/drawing/2014/main" id="{F21DD2D1-686E-1FC7-7E3D-FC291F2379D0}"/>
                </a:ext>
              </a:extLst>
            </p:cNvPr>
            <p:cNvSpPr/>
            <p:nvPr/>
          </p:nvSpPr>
          <p:spPr>
            <a:xfrm>
              <a:off x="3873093" y="4992534"/>
              <a:ext cx="779780" cy="1473835"/>
            </a:xfrm>
            <a:custGeom>
              <a:avLst/>
              <a:gdLst/>
              <a:ahLst/>
              <a:cxnLst/>
              <a:rect l="l" t="t" r="r" b="b"/>
              <a:pathLst>
                <a:path w="779779" h="1473835">
                  <a:moveTo>
                    <a:pt x="32296" y="1285163"/>
                  </a:moveTo>
                  <a:lnTo>
                    <a:pt x="29540" y="1282407"/>
                  </a:lnTo>
                  <a:lnTo>
                    <a:pt x="22733" y="1282407"/>
                  </a:lnTo>
                  <a:lnTo>
                    <a:pt x="19977" y="1285163"/>
                  </a:lnTo>
                  <a:lnTo>
                    <a:pt x="19977" y="1308595"/>
                  </a:lnTo>
                  <a:lnTo>
                    <a:pt x="22733" y="1311351"/>
                  </a:lnTo>
                  <a:lnTo>
                    <a:pt x="29540" y="1311351"/>
                  </a:lnTo>
                  <a:lnTo>
                    <a:pt x="32296" y="1308595"/>
                  </a:lnTo>
                  <a:lnTo>
                    <a:pt x="32296" y="1285163"/>
                  </a:lnTo>
                  <a:close/>
                </a:path>
                <a:path w="779779" h="1473835">
                  <a:moveTo>
                    <a:pt x="32296" y="1144130"/>
                  </a:moveTo>
                  <a:lnTo>
                    <a:pt x="29540" y="1141361"/>
                  </a:lnTo>
                  <a:lnTo>
                    <a:pt x="22733" y="1141361"/>
                  </a:lnTo>
                  <a:lnTo>
                    <a:pt x="19977" y="1144130"/>
                  </a:lnTo>
                  <a:lnTo>
                    <a:pt x="19977" y="1167549"/>
                  </a:lnTo>
                  <a:lnTo>
                    <a:pt x="22733" y="1170305"/>
                  </a:lnTo>
                  <a:lnTo>
                    <a:pt x="29540" y="1170305"/>
                  </a:lnTo>
                  <a:lnTo>
                    <a:pt x="32296" y="1167549"/>
                  </a:lnTo>
                  <a:lnTo>
                    <a:pt x="32296" y="1144130"/>
                  </a:lnTo>
                  <a:close/>
                </a:path>
                <a:path w="779779" h="1473835">
                  <a:moveTo>
                    <a:pt x="53581" y="1285163"/>
                  </a:moveTo>
                  <a:lnTo>
                    <a:pt x="50825" y="1282407"/>
                  </a:lnTo>
                  <a:lnTo>
                    <a:pt x="44030" y="1282407"/>
                  </a:lnTo>
                  <a:lnTo>
                    <a:pt x="41262" y="1285163"/>
                  </a:lnTo>
                  <a:lnTo>
                    <a:pt x="41262" y="1308595"/>
                  </a:lnTo>
                  <a:lnTo>
                    <a:pt x="44030" y="1311351"/>
                  </a:lnTo>
                  <a:lnTo>
                    <a:pt x="50825" y="1311351"/>
                  </a:lnTo>
                  <a:lnTo>
                    <a:pt x="53581" y="1308595"/>
                  </a:lnTo>
                  <a:lnTo>
                    <a:pt x="53581" y="1285163"/>
                  </a:lnTo>
                  <a:close/>
                </a:path>
                <a:path w="779779" h="1473835">
                  <a:moveTo>
                    <a:pt x="53581" y="1144130"/>
                  </a:moveTo>
                  <a:lnTo>
                    <a:pt x="50825" y="1141361"/>
                  </a:lnTo>
                  <a:lnTo>
                    <a:pt x="44030" y="1141361"/>
                  </a:lnTo>
                  <a:lnTo>
                    <a:pt x="41262" y="1144130"/>
                  </a:lnTo>
                  <a:lnTo>
                    <a:pt x="41262" y="1167549"/>
                  </a:lnTo>
                  <a:lnTo>
                    <a:pt x="44030" y="1170305"/>
                  </a:lnTo>
                  <a:lnTo>
                    <a:pt x="50825" y="1170305"/>
                  </a:lnTo>
                  <a:lnTo>
                    <a:pt x="53581" y="1167549"/>
                  </a:lnTo>
                  <a:lnTo>
                    <a:pt x="53581" y="1144130"/>
                  </a:lnTo>
                  <a:close/>
                </a:path>
                <a:path w="779779" h="1473835">
                  <a:moveTo>
                    <a:pt x="74879" y="1285163"/>
                  </a:moveTo>
                  <a:lnTo>
                    <a:pt x="72123" y="1282407"/>
                  </a:lnTo>
                  <a:lnTo>
                    <a:pt x="65316" y="1282407"/>
                  </a:lnTo>
                  <a:lnTo>
                    <a:pt x="62560" y="1285163"/>
                  </a:lnTo>
                  <a:lnTo>
                    <a:pt x="62560" y="1308595"/>
                  </a:lnTo>
                  <a:lnTo>
                    <a:pt x="65316" y="1311351"/>
                  </a:lnTo>
                  <a:lnTo>
                    <a:pt x="72123" y="1311351"/>
                  </a:lnTo>
                  <a:lnTo>
                    <a:pt x="74879" y="1308595"/>
                  </a:lnTo>
                  <a:lnTo>
                    <a:pt x="74879" y="1285163"/>
                  </a:lnTo>
                  <a:close/>
                </a:path>
                <a:path w="779779" h="1473835">
                  <a:moveTo>
                    <a:pt x="74879" y="1144130"/>
                  </a:moveTo>
                  <a:lnTo>
                    <a:pt x="72123" y="1141361"/>
                  </a:lnTo>
                  <a:lnTo>
                    <a:pt x="65316" y="1141361"/>
                  </a:lnTo>
                  <a:lnTo>
                    <a:pt x="62560" y="1144130"/>
                  </a:lnTo>
                  <a:lnTo>
                    <a:pt x="62560" y="1167549"/>
                  </a:lnTo>
                  <a:lnTo>
                    <a:pt x="65316" y="1170305"/>
                  </a:lnTo>
                  <a:lnTo>
                    <a:pt x="72123" y="1170305"/>
                  </a:lnTo>
                  <a:lnTo>
                    <a:pt x="74879" y="1167549"/>
                  </a:lnTo>
                  <a:lnTo>
                    <a:pt x="74879" y="1144130"/>
                  </a:lnTo>
                  <a:close/>
                </a:path>
                <a:path w="779779" h="1473835">
                  <a:moveTo>
                    <a:pt x="85509" y="522198"/>
                  </a:moveTo>
                  <a:lnTo>
                    <a:pt x="82753" y="519430"/>
                  </a:lnTo>
                  <a:lnTo>
                    <a:pt x="75958" y="519430"/>
                  </a:lnTo>
                  <a:lnTo>
                    <a:pt x="73202" y="522198"/>
                  </a:lnTo>
                  <a:lnTo>
                    <a:pt x="73202" y="545617"/>
                  </a:lnTo>
                  <a:lnTo>
                    <a:pt x="75958" y="548373"/>
                  </a:lnTo>
                  <a:lnTo>
                    <a:pt x="82753" y="548373"/>
                  </a:lnTo>
                  <a:lnTo>
                    <a:pt x="85509" y="545617"/>
                  </a:lnTo>
                  <a:lnTo>
                    <a:pt x="85509" y="522198"/>
                  </a:lnTo>
                  <a:close/>
                </a:path>
                <a:path w="779779" h="1473835">
                  <a:moveTo>
                    <a:pt x="85521" y="911656"/>
                  </a:moveTo>
                  <a:lnTo>
                    <a:pt x="82753" y="908900"/>
                  </a:lnTo>
                  <a:lnTo>
                    <a:pt x="75958" y="908900"/>
                  </a:lnTo>
                  <a:lnTo>
                    <a:pt x="73202" y="911656"/>
                  </a:lnTo>
                  <a:lnTo>
                    <a:pt x="73202" y="935088"/>
                  </a:lnTo>
                  <a:lnTo>
                    <a:pt x="75958" y="937856"/>
                  </a:lnTo>
                  <a:lnTo>
                    <a:pt x="82753" y="937856"/>
                  </a:lnTo>
                  <a:lnTo>
                    <a:pt x="85521" y="935088"/>
                  </a:lnTo>
                  <a:lnTo>
                    <a:pt x="85521" y="911656"/>
                  </a:lnTo>
                  <a:close/>
                </a:path>
                <a:path w="779779" h="1473835">
                  <a:moveTo>
                    <a:pt x="89496" y="694423"/>
                  </a:moveTo>
                  <a:lnTo>
                    <a:pt x="77177" y="694423"/>
                  </a:lnTo>
                  <a:lnTo>
                    <a:pt x="77177" y="861847"/>
                  </a:lnTo>
                  <a:lnTo>
                    <a:pt x="89496" y="861847"/>
                  </a:lnTo>
                  <a:lnTo>
                    <a:pt x="89496" y="694423"/>
                  </a:lnTo>
                  <a:close/>
                </a:path>
                <a:path w="779779" h="1473835">
                  <a:moveTo>
                    <a:pt x="96151" y="1285163"/>
                  </a:moveTo>
                  <a:lnTo>
                    <a:pt x="93395" y="1282407"/>
                  </a:lnTo>
                  <a:lnTo>
                    <a:pt x="86601" y="1282407"/>
                  </a:lnTo>
                  <a:lnTo>
                    <a:pt x="83845" y="1285163"/>
                  </a:lnTo>
                  <a:lnTo>
                    <a:pt x="83845" y="1308595"/>
                  </a:lnTo>
                  <a:lnTo>
                    <a:pt x="86601" y="1311351"/>
                  </a:lnTo>
                  <a:lnTo>
                    <a:pt x="93395" y="1311351"/>
                  </a:lnTo>
                  <a:lnTo>
                    <a:pt x="96151" y="1308595"/>
                  </a:lnTo>
                  <a:lnTo>
                    <a:pt x="96151" y="1285163"/>
                  </a:lnTo>
                  <a:close/>
                </a:path>
                <a:path w="779779" h="1473835">
                  <a:moveTo>
                    <a:pt x="96151" y="1144130"/>
                  </a:moveTo>
                  <a:lnTo>
                    <a:pt x="93395" y="1141361"/>
                  </a:lnTo>
                  <a:lnTo>
                    <a:pt x="86601" y="1141361"/>
                  </a:lnTo>
                  <a:lnTo>
                    <a:pt x="83845" y="1144130"/>
                  </a:lnTo>
                  <a:lnTo>
                    <a:pt x="83845" y="1167549"/>
                  </a:lnTo>
                  <a:lnTo>
                    <a:pt x="86601" y="1170305"/>
                  </a:lnTo>
                  <a:lnTo>
                    <a:pt x="93395" y="1170305"/>
                  </a:lnTo>
                  <a:lnTo>
                    <a:pt x="96151" y="1167549"/>
                  </a:lnTo>
                  <a:lnTo>
                    <a:pt x="96151" y="1144130"/>
                  </a:lnTo>
                  <a:close/>
                </a:path>
                <a:path w="779779" h="1473835">
                  <a:moveTo>
                    <a:pt x="106807" y="911656"/>
                  </a:moveTo>
                  <a:lnTo>
                    <a:pt x="104051" y="908900"/>
                  </a:lnTo>
                  <a:lnTo>
                    <a:pt x="97243" y="908900"/>
                  </a:lnTo>
                  <a:lnTo>
                    <a:pt x="94500" y="911656"/>
                  </a:lnTo>
                  <a:lnTo>
                    <a:pt x="94500" y="935088"/>
                  </a:lnTo>
                  <a:lnTo>
                    <a:pt x="97243" y="937856"/>
                  </a:lnTo>
                  <a:lnTo>
                    <a:pt x="104051" y="937856"/>
                  </a:lnTo>
                  <a:lnTo>
                    <a:pt x="106807" y="935088"/>
                  </a:lnTo>
                  <a:lnTo>
                    <a:pt x="106807" y="911656"/>
                  </a:lnTo>
                  <a:close/>
                </a:path>
                <a:path w="779779" h="1473835">
                  <a:moveTo>
                    <a:pt x="106807" y="522198"/>
                  </a:moveTo>
                  <a:lnTo>
                    <a:pt x="104051" y="519430"/>
                  </a:lnTo>
                  <a:lnTo>
                    <a:pt x="97243" y="519430"/>
                  </a:lnTo>
                  <a:lnTo>
                    <a:pt x="94488" y="522198"/>
                  </a:lnTo>
                  <a:lnTo>
                    <a:pt x="94488" y="545617"/>
                  </a:lnTo>
                  <a:lnTo>
                    <a:pt x="97243" y="548373"/>
                  </a:lnTo>
                  <a:lnTo>
                    <a:pt x="104051" y="548373"/>
                  </a:lnTo>
                  <a:lnTo>
                    <a:pt x="106807" y="545617"/>
                  </a:lnTo>
                  <a:lnTo>
                    <a:pt x="106807" y="522198"/>
                  </a:lnTo>
                  <a:close/>
                </a:path>
                <a:path w="779779" h="1473835">
                  <a:moveTo>
                    <a:pt x="117436" y="1285163"/>
                  </a:moveTo>
                  <a:lnTo>
                    <a:pt x="114693" y="1282407"/>
                  </a:lnTo>
                  <a:lnTo>
                    <a:pt x="107886" y="1282407"/>
                  </a:lnTo>
                  <a:lnTo>
                    <a:pt x="105130" y="1285163"/>
                  </a:lnTo>
                  <a:lnTo>
                    <a:pt x="105130" y="1308595"/>
                  </a:lnTo>
                  <a:lnTo>
                    <a:pt x="107886" y="1311351"/>
                  </a:lnTo>
                  <a:lnTo>
                    <a:pt x="114693" y="1311351"/>
                  </a:lnTo>
                  <a:lnTo>
                    <a:pt x="117436" y="1308595"/>
                  </a:lnTo>
                  <a:lnTo>
                    <a:pt x="117436" y="1285163"/>
                  </a:lnTo>
                  <a:close/>
                </a:path>
                <a:path w="779779" h="1473835">
                  <a:moveTo>
                    <a:pt x="117436" y="1144130"/>
                  </a:moveTo>
                  <a:lnTo>
                    <a:pt x="114693" y="1141361"/>
                  </a:lnTo>
                  <a:lnTo>
                    <a:pt x="107886" y="1141361"/>
                  </a:lnTo>
                  <a:lnTo>
                    <a:pt x="105130" y="1144130"/>
                  </a:lnTo>
                  <a:lnTo>
                    <a:pt x="105130" y="1167549"/>
                  </a:lnTo>
                  <a:lnTo>
                    <a:pt x="107886" y="1170305"/>
                  </a:lnTo>
                  <a:lnTo>
                    <a:pt x="114693" y="1170305"/>
                  </a:lnTo>
                  <a:lnTo>
                    <a:pt x="117436" y="1167549"/>
                  </a:lnTo>
                  <a:lnTo>
                    <a:pt x="117436" y="1144130"/>
                  </a:lnTo>
                  <a:close/>
                </a:path>
                <a:path w="779779" h="1473835">
                  <a:moveTo>
                    <a:pt x="128092" y="911656"/>
                  </a:moveTo>
                  <a:lnTo>
                    <a:pt x="125323" y="908900"/>
                  </a:lnTo>
                  <a:lnTo>
                    <a:pt x="118529" y="908900"/>
                  </a:lnTo>
                  <a:lnTo>
                    <a:pt x="115773" y="911656"/>
                  </a:lnTo>
                  <a:lnTo>
                    <a:pt x="115773" y="935088"/>
                  </a:lnTo>
                  <a:lnTo>
                    <a:pt x="118529" y="937856"/>
                  </a:lnTo>
                  <a:lnTo>
                    <a:pt x="125323" y="937856"/>
                  </a:lnTo>
                  <a:lnTo>
                    <a:pt x="128092" y="935088"/>
                  </a:lnTo>
                  <a:lnTo>
                    <a:pt x="128092" y="911656"/>
                  </a:lnTo>
                  <a:close/>
                </a:path>
                <a:path w="779779" h="1473835">
                  <a:moveTo>
                    <a:pt x="128092" y="522198"/>
                  </a:moveTo>
                  <a:lnTo>
                    <a:pt x="125336" y="519430"/>
                  </a:lnTo>
                  <a:lnTo>
                    <a:pt x="118541" y="519430"/>
                  </a:lnTo>
                  <a:lnTo>
                    <a:pt x="115773" y="522198"/>
                  </a:lnTo>
                  <a:lnTo>
                    <a:pt x="115773" y="545617"/>
                  </a:lnTo>
                  <a:lnTo>
                    <a:pt x="118541" y="548373"/>
                  </a:lnTo>
                  <a:lnTo>
                    <a:pt x="125336" y="548373"/>
                  </a:lnTo>
                  <a:lnTo>
                    <a:pt x="128092" y="545617"/>
                  </a:lnTo>
                  <a:lnTo>
                    <a:pt x="128092" y="522198"/>
                  </a:lnTo>
                  <a:close/>
                </a:path>
                <a:path w="779779" h="1473835">
                  <a:moveTo>
                    <a:pt x="138747" y="1285163"/>
                  </a:moveTo>
                  <a:lnTo>
                    <a:pt x="135991" y="1282407"/>
                  </a:lnTo>
                  <a:lnTo>
                    <a:pt x="129184" y="1282407"/>
                  </a:lnTo>
                  <a:lnTo>
                    <a:pt x="126428" y="1285163"/>
                  </a:lnTo>
                  <a:lnTo>
                    <a:pt x="126428" y="1308595"/>
                  </a:lnTo>
                  <a:lnTo>
                    <a:pt x="129184" y="1311351"/>
                  </a:lnTo>
                  <a:lnTo>
                    <a:pt x="135991" y="1311351"/>
                  </a:lnTo>
                  <a:lnTo>
                    <a:pt x="138747" y="1308595"/>
                  </a:lnTo>
                  <a:lnTo>
                    <a:pt x="138747" y="1285163"/>
                  </a:lnTo>
                  <a:close/>
                </a:path>
                <a:path w="779779" h="1473835">
                  <a:moveTo>
                    <a:pt x="138747" y="1144130"/>
                  </a:moveTo>
                  <a:lnTo>
                    <a:pt x="135991" y="1141361"/>
                  </a:lnTo>
                  <a:lnTo>
                    <a:pt x="129184" y="1141361"/>
                  </a:lnTo>
                  <a:lnTo>
                    <a:pt x="126428" y="1144130"/>
                  </a:lnTo>
                  <a:lnTo>
                    <a:pt x="126428" y="1167549"/>
                  </a:lnTo>
                  <a:lnTo>
                    <a:pt x="129184" y="1170305"/>
                  </a:lnTo>
                  <a:lnTo>
                    <a:pt x="135991" y="1170305"/>
                  </a:lnTo>
                  <a:lnTo>
                    <a:pt x="138747" y="1167549"/>
                  </a:lnTo>
                  <a:lnTo>
                    <a:pt x="138747" y="1144130"/>
                  </a:lnTo>
                  <a:close/>
                </a:path>
                <a:path w="779779" h="1473835">
                  <a:moveTo>
                    <a:pt x="149377" y="911656"/>
                  </a:moveTo>
                  <a:lnTo>
                    <a:pt x="146621" y="908900"/>
                  </a:lnTo>
                  <a:lnTo>
                    <a:pt x="139814" y="908900"/>
                  </a:lnTo>
                  <a:lnTo>
                    <a:pt x="137071" y="911656"/>
                  </a:lnTo>
                  <a:lnTo>
                    <a:pt x="137071" y="935088"/>
                  </a:lnTo>
                  <a:lnTo>
                    <a:pt x="139814" y="937856"/>
                  </a:lnTo>
                  <a:lnTo>
                    <a:pt x="146621" y="937856"/>
                  </a:lnTo>
                  <a:lnTo>
                    <a:pt x="149377" y="935088"/>
                  </a:lnTo>
                  <a:lnTo>
                    <a:pt x="149377" y="911656"/>
                  </a:lnTo>
                  <a:close/>
                </a:path>
                <a:path w="779779" h="1473835">
                  <a:moveTo>
                    <a:pt x="149390" y="522198"/>
                  </a:moveTo>
                  <a:lnTo>
                    <a:pt x="146634" y="519430"/>
                  </a:lnTo>
                  <a:lnTo>
                    <a:pt x="139827" y="519430"/>
                  </a:lnTo>
                  <a:lnTo>
                    <a:pt x="137071" y="522198"/>
                  </a:lnTo>
                  <a:lnTo>
                    <a:pt x="137071" y="545617"/>
                  </a:lnTo>
                  <a:lnTo>
                    <a:pt x="139827" y="548373"/>
                  </a:lnTo>
                  <a:lnTo>
                    <a:pt x="146634" y="548373"/>
                  </a:lnTo>
                  <a:lnTo>
                    <a:pt x="149390" y="545617"/>
                  </a:lnTo>
                  <a:lnTo>
                    <a:pt x="149390" y="522198"/>
                  </a:lnTo>
                  <a:close/>
                </a:path>
                <a:path w="779779" h="1473835">
                  <a:moveTo>
                    <a:pt x="160020" y="1285163"/>
                  </a:moveTo>
                  <a:lnTo>
                    <a:pt x="157276" y="1282407"/>
                  </a:lnTo>
                  <a:lnTo>
                    <a:pt x="150469" y="1282407"/>
                  </a:lnTo>
                  <a:lnTo>
                    <a:pt x="147713" y="1285163"/>
                  </a:lnTo>
                  <a:lnTo>
                    <a:pt x="147713" y="1308595"/>
                  </a:lnTo>
                  <a:lnTo>
                    <a:pt x="150469" y="1311351"/>
                  </a:lnTo>
                  <a:lnTo>
                    <a:pt x="157276" y="1311351"/>
                  </a:lnTo>
                  <a:lnTo>
                    <a:pt x="160020" y="1308595"/>
                  </a:lnTo>
                  <a:lnTo>
                    <a:pt x="160020" y="1285163"/>
                  </a:lnTo>
                  <a:close/>
                </a:path>
                <a:path w="779779" h="1473835">
                  <a:moveTo>
                    <a:pt x="160020" y="1144130"/>
                  </a:moveTo>
                  <a:lnTo>
                    <a:pt x="157276" y="1141361"/>
                  </a:lnTo>
                  <a:lnTo>
                    <a:pt x="150469" y="1141361"/>
                  </a:lnTo>
                  <a:lnTo>
                    <a:pt x="147713" y="1144130"/>
                  </a:lnTo>
                  <a:lnTo>
                    <a:pt x="147713" y="1167549"/>
                  </a:lnTo>
                  <a:lnTo>
                    <a:pt x="150469" y="1170305"/>
                  </a:lnTo>
                  <a:lnTo>
                    <a:pt x="157276" y="1170305"/>
                  </a:lnTo>
                  <a:lnTo>
                    <a:pt x="160020" y="1167549"/>
                  </a:lnTo>
                  <a:lnTo>
                    <a:pt x="160020" y="1144130"/>
                  </a:lnTo>
                  <a:close/>
                </a:path>
                <a:path w="779779" h="1473835">
                  <a:moveTo>
                    <a:pt x="170662" y="522198"/>
                  </a:moveTo>
                  <a:lnTo>
                    <a:pt x="167906" y="519430"/>
                  </a:lnTo>
                  <a:lnTo>
                    <a:pt x="161112" y="519430"/>
                  </a:lnTo>
                  <a:lnTo>
                    <a:pt x="158356" y="522198"/>
                  </a:lnTo>
                  <a:lnTo>
                    <a:pt x="158356" y="545617"/>
                  </a:lnTo>
                  <a:lnTo>
                    <a:pt x="161112" y="548373"/>
                  </a:lnTo>
                  <a:lnTo>
                    <a:pt x="167906" y="548373"/>
                  </a:lnTo>
                  <a:lnTo>
                    <a:pt x="170662" y="545617"/>
                  </a:lnTo>
                  <a:lnTo>
                    <a:pt x="170662" y="522198"/>
                  </a:lnTo>
                  <a:close/>
                </a:path>
                <a:path w="779779" h="1473835">
                  <a:moveTo>
                    <a:pt x="170675" y="911656"/>
                  </a:moveTo>
                  <a:lnTo>
                    <a:pt x="167906" y="908900"/>
                  </a:lnTo>
                  <a:lnTo>
                    <a:pt x="161112" y="908900"/>
                  </a:lnTo>
                  <a:lnTo>
                    <a:pt x="158356" y="911656"/>
                  </a:lnTo>
                  <a:lnTo>
                    <a:pt x="158356" y="935088"/>
                  </a:lnTo>
                  <a:lnTo>
                    <a:pt x="161112" y="937856"/>
                  </a:lnTo>
                  <a:lnTo>
                    <a:pt x="167906" y="937856"/>
                  </a:lnTo>
                  <a:lnTo>
                    <a:pt x="170675" y="935088"/>
                  </a:lnTo>
                  <a:lnTo>
                    <a:pt x="170675" y="911656"/>
                  </a:lnTo>
                  <a:close/>
                </a:path>
                <a:path w="779779" h="1473835">
                  <a:moveTo>
                    <a:pt x="181317" y="1285163"/>
                  </a:moveTo>
                  <a:lnTo>
                    <a:pt x="178562" y="1282407"/>
                  </a:lnTo>
                  <a:lnTo>
                    <a:pt x="171767" y="1282407"/>
                  </a:lnTo>
                  <a:lnTo>
                    <a:pt x="168998" y="1285163"/>
                  </a:lnTo>
                  <a:lnTo>
                    <a:pt x="168998" y="1308595"/>
                  </a:lnTo>
                  <a:lnTo>
                    <a:pt x="171767" y="1311351"/>
                  </a:lnTo>
                  <a:lnTo>
                    <a:pt x="178562" y="1311351"/>
                  </a:lnTo>
                  <a:lnTo>
                    <a:pt x="181317" y="1308595"/>
                  </a:lnTo>
                  <a:lnTo>
                    <a:pt x="181317" y="1285163"/>
                  </a:lnTo>
                  <a:close/>
                </a:path>
                <a:path w="779779" h="1473835">
                  <a:moveTo>
                    <a:pt x="181317" y="1144130"/>
                  </a:moveTo>
                  <a:lnTo>
                    <a:pt x="178562" y="1141361"/>
                  </a:lnTo>
                  <a:lnTo>
                    <a:pt x="171767" y="1141361"/>
                  </a:lnTo>
                  <a:lnTo>
                    <a:pt x="168998" y="1144130"/>
                  </a:lnTo>
                  <a:lnTo>
                    <a:pt x="168998" y="1167549"/>
                  </a:lnTo>
                  <a:lnTo>
                    <a:pt x="171767" y="1170305"/>
                  </a:lnTo>
                  <a:lnTo>
                    <a:pt x="178562" y="1170305"/>
                  </a:lnTo>
                  <a:lnTo>
                    <a:pt x="181317" y="1167549"/>
                  </a:lnTo>
                  <a:lnTo>
                    <a:pt x="181317" y="1144130"/>
                  </a:lnTo>
                  <a:close/>
                </a:path>
                <a:path w="779779" h="1473835">
                  <a:moveTo>
                    <a:pt x="191960" y="522198"/>
                  </a:moveTo>
                  <a:lnTo>
                    <a:pt x="189204" y="519430"/>
                  </a:lnTo>
                  <a:lnTo>
                    <a:pt x="182410" y="519430"/>
                  </a:lnTo>
                  <a:lnTo>
                    <a:pt x="179641" y="522198"/>
                  </a:lnTo>
                  <a:lnTo>
                    <a:pt x="179641" y="545617"/>
                  </a:lnTo>
                  <a:lnTo>
                    <a:pt x="182410" y="548373"/>
                  </a:lnTo>
                  <a:lnTo>
                    <a:pt x="189204" y="548373"/>
                  </a:lnTo>
                  <a:lnTo>
                    <a:pt x="191960" y="545617"/>
                  </a:lnTo>
                  <a:lnTo>
                    <a:pt x="191960" y="522198"/>
                  </a:lnTo>
                  <a:close/>
                </a:path>
                <a:path w="779779" h="1473835">
                  <a:moveTo>
                    <a:pt x="191973" y="911656"/>
                  </a:moveTo>
                  <a:lnTo>
                    <a:pt x="189204" y="908900"/>
                  </a:lnTo>
                  <a:lnTo>
                    <a:pt x="182410" y="908900"/>
                  </a:lnTo>
                  <a:lnTo>
                    <a:pt x="179654" y="911656"/>
                  </a:lnTo>
                  <a:lnTo>
                    <a:pt x="179654" y="935088"/>
                  </a:lnTo>
                  <a:lnTo>
                    <a:pt x="182410" y="937856"/>
                  </a:lnTo>
                  <a:lnTo>
                    <a:pt x="189204" y="937856"/>
                  </a:lnTo>
                  <a:lnTo>
                    <a:pt x="191973" y="935088"/>
                  </a:lnTo>
                  <a:lnTo>
                    <a:pt x="191973" y="911656"/>
                  </a:lnTo>
                  <a:close/>
                </a:path>
                <a:path w="779779" h="1473835">
                  <a:moveTo>
                    <a:pt x="202615" y="1285163"/>
                  </a:moveTo>
                  <a:lnTo>
                    <a:pt x="199859" y="1282407"/>
                  </a:lnTo>
                  <a:lnTo>
                    <a:pt x="193052" y="1282407"/>
                  </a:lnTo>
                  <a:lnTo>
                    <a:pt x="190296" y="1285163"/>
                  </a:lnTo>
                  <a:lnTo>
                    <a:pt x="190296" y="1308595"/>
                  </a:lnTo>
                  <a:lnTo>
                    <a:pt x="193052" y="1311351"/>
                  </a:lnTo>
                  <a:lnTo>
                    <a:pt x="199859" y="1311351"/>
                  </a:lnTo>
                  <a:lnTo>
                    <a:pt x="202615" y="1308595"/>
                  </a:lnTo>
                  <a:lnTo>
                    <a:pt x="202615" y="1285163"/>
                  </a:lnTo>
                  <a:close/>
                </a:path>
                <a:path w="779779" h="1473835">
                  <a:moveTo>
                    <a:pt x="202615" y="1144130"/>
                  </a:moveTo>
                  <a:lnTo>
                    <a:pt x="199859" y="1141361"/>
                  </a:lnTo>
                  <a:lnTo>
                    <a:pt x="193052" y="1141361"/>
                  </a:lnTo>
                  <a:lnTo>
                    <a:pt x="190296" y="1144130"/>
                  </a:lnTo>
                  <a:lnTo>
                    <a:pt x="190296" y="1167549"/>
                  </a:lnTo>
                  <a:lnTo>
                    <a:pt x="193052" y="1170305"/>
                  </a:lnTo>
                  <a:lnTo>
                    <a:pt x="199859" y="1170305"/>
                  </a:lnTo>
                  <a:lnTo>
                    <a:pt x="202615" y="1167549"/>
                  </a:lnTo>
                  <a:lnTo>
                    <a:pt x="202615" y="1144130"/>
                  </a:lnTo>
                  <a:close/>
                </a:path>
                <a:path w="779779" h="1473835">
                  <a:moveTo>
                    <a:pt x="213258" y="911656"/>
                  </a:moveTo>
                  <a:lnTo>
                    <a:pt x="210502" y="908900"/>
                  </a:lnTo>
                  <a:lnTo>
                    <a:pt x="203695" y="908900"/>
                  </a:lnTo>
                  <a:lnTo>
                    <a:pt x="200939" y="911656"/>
                  </a:lnTo>
                  <a:lnTo>
                    <a:pt x="200939" y="935088"/>
                  </a:lnTo>
                  <a:lnTo>
                    <a:pt x="203695" y="937856"/>
                  </a:lnTo>
                  <a:lnTo>
                    <a:pt x="210502" y="937856"/>
                  </a:lnTo>
                  <a:lnTo>
                    <a:pt x="213258" y="935088"/>
                  </a:lnTo>
                  <a:lnTo>
                    <a:pt x="213258" y="911656"/>
                  </a:lnTo>
                  <a:close/>
                </a:path>
                <a:path w="779779" h="1473835">
                  <a:moveTo>
                    <a:pt x="223901" y="1285163"/>
                  </a:moveTo>
                  <a:lnTo>
                    <a:pt x="221132" y="1282407"/>
                  </a:lnTo>
                  <a:lnTo>
                    <a:pt x="214337" y="1282407"/>
                  </a:lnTo>
                  <a:lnTo>
                    <a:pt x="211582" y="1285163"/>
                  </a:lnTo>
                  <a:lnTo>
                    <a:pt x="211582" y="1308595"/>
                  </a:lnTo>
                  <a:lnTo>
                    <a:pt x="214337" y="1311351"/>
                  </a:lnTo>
                  <a:lnTo>
                    <a:pt x="221132" y="1311351"/>
                  </a:lnTo>
                  <a:lnTo>
                    <a:pt x="223901" y="1308595"/>
                  </a:lnTo>
                  <a:lnTo>
                    <a:pt x="223901" y="1285163"/>
                  </a:lnTo>
                  <a:close/>
                </a:path>
                <a:path w="779779" h="1473835">
                  <a:moveTo>
                    <a:pt x="223901" y="1144130"/>
                  </a:moveTo>
                  <a:lnTo>
                    <a:pt x="221132" y="1141361"/>
                  </a:lnTo>
                  <a:lnTo>
                    <a:pt x="214337" y="1141361"/>
                  </a:lnTo>
                  <a:lnTo>
                    <a:pt x="211582" y="1144130"/>
                  </a:lnTo>
                  <a:lnTo>
                    <a:pt x="211582" y="1167549"/>
                  </a:lnTo>
                  <a:lnTo>
                    <a:pt x="214337" y="1170305"/>
                  </a:lnTo>
                  <a:lnTo>
                    <a:pt x="221132" y="1170305"/>
                  </a:lnTo>
                  <a:lnTo>
                    <a:pt x="223901" y="1167549"/>
                  </a:lnTo>
                  <a:lnTo>
                    <a:pt x="223901" y="1144130"/>
                  </a:lnTo>
                  <a:close/>
                </a:path>
                <a:path w="779779" h="1473835">
                  <a:moveTo>
                    <a:pt x="234543" y="911656"/>
                  </a:moveTo>
                  <a:lnTo>
                    <a:pt x="231787" y="908900"/>
                  </a:lnTo>
                  <a:lnTo>
                    <a:pt x="224980" y="908900"/>
                  </a:lnTo>
                  <a:lnTo>
                    <a:pt x="222237" y="911656"/>
                  </a:lnTo>
                  <a:lnTo>
                    <a:pt x="222237" y="935088"/>
                  </a:lnTo>
                  <a:lnTo>
                    <a:pt x="224980" y="937856"/>
                  </a:lnTo>
                  <a:lnTo>
                    <a:pt x="231787" y="937856"/>
                  </a:lnTo>
                  <a:lnTo>
                    <a:pt x="234543" y="935088"/>
                  </a:lnTo>
                  <a:lnTo>
                    <a:pt x="234543" y="911656"/>
                  </a:lnTo>
                  <a:close/>
                </a:path>
                <a:path w="779779" h="1473835">
                  <a:moveTo>
                    <a:pt x="245173" y="1285163"/>
                  </a:moveTo>
                  <a:lnTo>
                    <a:pt x="242430" y="1282407"/>
                  </a:lnTo>
                  <a:lnTo>
                    <a:pt x="235623" y="1282407"/>
                  </a:lnTo>
                  <a:lnTo>
                    <a:pt x="232867" y="1285163"/>
                  </a:lnTo>
                  <a:lnTo>
                    <a:pt x="232867" y="1308595"/>
                  </a:lnTo>
                  <a:lnTo>
                    <a:pt x="235623" y="1311351"/>
                  </a:lnTo>
                  <a:lnTo>
                    <a:pt x="242430" y="1311351"/>
                  </a:lnTo>
                  <a:lnTo>
                    <a:pt x="245173" y="1308595"/>
                  </a:lnTo>
                  <a:lnTo>
                    <a:pt x="245173" y="1285163"/>
                  </a:lnTo>
                  <a:close/>
                </a:path>
                <a:path w="779779" h="1473835">
                  <a:moveTo>
                    <a:pt x="245173" y="1144130"/>
                  </a:moveTo>
                  <a:lnTo>
                    <a:pt x="242430" y="1141361"/>
                  </a:lnTo>
                  <a:lnTo>
                    <a:pt x="235623" y="1141361"/>
                  </a:lnTo>
                  <a:lnTo>
                    <a:pt x="232867" y="1144130"/>
                  </a:lnTo>
                  <a:lnTo>
                    <a:pt x="232867" y="1167549"/>
                  </a:lnTo>
                  <a:lnTo>
                    <a:pt x="235623" y="1170305"/>
                  </a:lnTo>
                  <a:lnTo>
                    <a:pt x="242430" y="1170305"/>
                  </a:lnTo>
                  <a:lnTo>
                    <a:pt x="245173" y="1167549"/>
                  </a:lnTo>
                  <a:lnTo>
                    <a:pt x="245173" y="1144130"/>
                  </a:lnTo>
                  <a:close/>
                </a:path>
                <a:path w="779779" h="1473835">
                  <a:moveTo>
                    <a:pt x="249174" y="1064196"/>
                  </a:moveTo>
                  <a:lnTo>
                    <a:pt x="246418" y="1061440"/>
                  </a:lnTo>
                  <a:lnTo>
                    <a:pt x="239623" y="1061440"/>
                  </a:lnTo>
                  <a:lnTo>
                    <a:pt x="236855" y="1064196"/>
                  </a:lnTo>
                  <a:lnTo>
                    <a:pt x="236855" y="1080325"/>
                  </a:lnTo>
                  <a:lnTo>
                    <a:pt x="239623" y="1083068"/>
                  </a:lnTo>
                  <a:lnTo>
                    <a:pt x="246418" y="1083068"/>
                  </a:lnTo>
                  <a:lnTo>
                    <a:pt x="249174" y="1080325"/>
                  </a:lnTo>
                  <a:lnTo>
                    <a:pt x="249174" y="1064196"/>
                  </a:lnTo>
                  <a:close/>
                </a:path>
                <a:path w="779779" h="1473835">
                  <a:moveTo>
                    <a:pt x="249174" y="990828"/>
                  </a:moveTo>
                  <a:lnTo>
                    <a:pt x="246418" y="988060"/>
                  </a:lnTo>
                  <a:lnTo>
                    <a:pt x="239623" y="988060"/>
                  </a:lnTo>
                  <a:lnTo>
                    <a:pt x="236855" y="990828"/>
                  </a:lnTo>
                  <a:lnTo>
                    <a:pt x="236855" y="1039469"/>
                  </a:lnTo>
                  <a:lnTo>
                    <a:pt x="239623" y="1042225"/>
                  </a:lnTo>
                  <a:lnTo>
                    <a:pt x="246418" y="1042225"/>
                  </a:lnTo>
                  <a:lnTo>
                    <a:pt x="249174" y="1039469"/>
                  </a:lnTo>
                  <a:lnTo>
                    <a:pt x="249174" y="990828"/>
                  </a:lnTo>
                  <a:close/>
                </a:path>
                <a:path w="779779" h="1473835">
                  <a:moveTo>
                    <a:pt x="249174" y="962596"/>
                  </a:moveTo>
                  <a:lnTo>
                    <a:pt x="246418" y="959827"/>
                  </a:lnTo>
                  <a:lnTo>
                    <a:pt x="239623" y="959827"/>
                  </a:lnTo>
                  <a:lnTo>
                    <a:pt x="236855" y="962596"/>
                  </a:lnTo>
                  <a:lnTo>
                    <a:pt x="236855" y="974915"/>
                  </a:lnTo>
                  <a:lnTo>
                    <a:pt x="239623" y="977671"/>
                  </a:lnTo>
                  <a:lnTo>
                    <a:pt x="246418" y="977671"/>
                  </a:lnTo>
                  <a:lnTo>
                    <a:pt x="249174" y="974915"/>
                  </a:lnTo>
                  <a:lnTo>
                    <a:pt x="249174" y="962596"/>
                  </a:lnTo>
                  <a:close/>
                </a:path>
                <a:path w="779779" h="1473835">
                  <a:moveTo>
                    <a:pt x="255828" y="911656"/>
                  </a:moveTo>
                  <a:lnTo>
                    <a:pt x="253072" y="908900"/>
                  </a:lnTo>
                  <a:lnTo>
                    <a:pt x="246265" y="908900"/>
                  </a:lnTo>
                  <a:lnTo>
                    <a:pt x="243522" y="911656"/>
                  </a:lnTo>
                  <a:lnTo>
                    <a:pt x="243522" y="935088"/>
                  </a:lnTo>
                  <a:lnTo>
                    <a:pt x="246265" y="937856"/>
                  </a:lnTo>
                  <a:lnTo>
                    <a:pt x="253072" y="937856"/>
                  </a:lnTo>
                  <a:lnTo>
                    <a:pt x="255828" y="935088"/>
                  </a:lnTo>
                  <a:lnTo>
                    <a:pt x="255828" y="911656"/>
                  </a:lnTo>
                  <a:close/>
                </a:path>
                <a:path w="779779" h="1473835">
                  <a:moveTo>
                    <a:pt x="266484" y="1285163"/>
                  </a:moveTo>
                  <a:lnTo>
                    <a:pt x="263728" y="1282407"/>
                  </a:lnTo>
                  <a:lnTo>
                    <a:pt x="256921" y="1282407"/>
                  </a:lnTo>
                  <a:lnTo>
                    <a:pt x="254165" y="1285163"/>
                  </a:lnTo>
                  <a:lnTo>
                    <a:pt x="254165" y="1308595"/>
                  </a:lnTo>
                  <a:lnTo>
                    <a:pt x="256921" y="1311351"/>
                  </a:lnTo>
                  <a:lnTo>
                    <a:pt x="263728" y="1311351"/>
                  </a:lnTo>
                  <a:lnTo>
                    <a:pt x="266484" y="1308595"/>
                  </a:lnTo>
                  <a:lnTo>
                    <a:pt x="266484" y="1285163"/>
                  </a:lnTo>
                  <a:close/>
                </a:path>
                <a:path w="779779" h="1473835">
                  <a:moveTo>
                    <a:pt x="287756" y="1285163"/>
                  </a:moveTo>
                  <a:lnTo>
                    <a:pt x="285013" y="1282407"/>
                  </a:lnTo>
                  <a:lnTo>
                    <a:pt x="278206" y="1282407"/>
                  </a:lnTo>
                  <a:lnTo>
                    <a:pt x="275450" y="1285163"/>
                  </a:lnTo>
                  <a:lnTo>
                    <a:pt x="275450" y="1308595"/>
                  </a:lnTo>
                  <a:lnTo>
                    <a:pt x="278206" y="1311351"/>
                  </a:lnTo>
                  <a:lnTo>
                    <a:pt x="285013" y="1311351"/>
                  </a:lnTo>
                  <a:lnTo>
                    <a:pt x="287756" y="1308595"/>
                  </a:lnTo>
                  <a:lnTo>
                    <a:pt x="287756" y="1285163"/>
                  </a:lnTo>
                  <a:close/>
                </a:path>
                <a:path w="779779" h="1473835">
                  <a:moveTo>
                    <a:pt x="309067" y="1285163"/>
                  </a:moveTo>
                  <a:lnTo>
                    <a:pt x="306298" y="1282407"/>
                  </a:lnTo>
                  <a:lnTo>
                    <a:pt x="299504" y="1282407"/>
                  </a:lnTo>
                  <a:lnTo>
                    <a:pt x="296748" y="1285163"/>
                  </a:lnTo>
                  <a:lnTo>
                    <a:pt x="296748" y="1308595"/>
                  </a:lnTo>
                  <a:lnTo>
                    <a:pt x="299504" y="1311351"/>
                  </a:lnTo>
                  <a:lnTo>
                    <a:pt x="306298" y="1311351"/>
                  </a:lnTo>
                  <a:lnTo>
                    <a:pt x="309067" y="1308595"/>
                  </a:lnTo>
                  <a:lnTo>
                    <a:pt x="309067" y="1285163"/>
                  </a:lnTo>
                  <a:close/>
                </a:path>
                <a:path w="779779" h="1473835">
                  <a:moveTo>
                    <a:pt x="327685" y="1266532"/>
                  </a:moveTo>
                  <a:lnTo>
                    <a:pt x="324942" y="1263777"/>
                  </a:lnTo>
                  <a:lnTo>
                    <a:pt x="315366" y="1263777"/>
                  </a:lnTo>
                  <a:lnTo>
                    <a:pt x="315366" y="1276096"/>
                  </a:lnTo>
                  <a:lnTo>
                    <a:pt x="315366" y="1460893"/>
                  </a:lnTo>
                  <a:lnTo>
                    <a:pt x="12319" y="1460893"/>
                  </a:lnTo>
                  <a:lnTo>
                    <a:pt x="12319" y="1133716"/>
                  </a:lnTo>
                  <a:lnTo>
                    <a:pt x="60782" y="1133716"/>
                  </a:lnTo>
                  <a:lnTo>
                    <a:pt x="63538" y="1130960"/>
                  </a:lnTo>
                  <a:lnTo>
                    <a:pt x="63538" y="510946"/>
                  </a:lnTo>
                  <a:lnTo>
                    <a:pt x="199593" y="510946"/>
                  </a:lnTo>
                  <a:lnTo>
                    <a:pt x="199593" y="897051"/>
                  </a:lnTo>
                  <a:lnTo>
                    <a:pt x="202361" y="899820"/>
                  </a:lnTo>
                  <a:lnTo>
                    <a:pt x="260807" y="899820"/>
                  </a:lnTo>
                  <a:lnTo>
                    <a:pt x="260807" y="1273340"/>
                  </a:lnTo>
                  <a:lnTo>
                    <a:pt x="263563" y="1276096"/>
                  </a:lnTo>
                  <a:lnTo>
                    <a:pt x="315366" y="1276096"/>
                  </a:lnTo>
                  <a:lnTo>
                    <a:pt x="315366" y="1263777"/>
                  </a:lnTo>
                  <a:lnTo>
                    <a:pt x="273126" y="1263777"/>
                  </a:lnTo>
                  <a:lnTo>
                    <a:pt x="273126" y="890257"/>
                  </a:lnTo>
                  <a:lnTo>
                    <a:pt x="270370" y="887501"/>
                  </a:lnTo>
                  <a:lnTo>
                    <a:pt x="211924" y="887501"/>
                  </a:lnTo>
                  <a:lnTo>
                    <a:pt x="211924" y="510946"/>
                  </a:lnTo>
                  <a:lnTo>
                    <a:pt x="211924" y="501396"/>
                  </a:lnTo>
                  <a:lnTo>
                    <a:pt x="209156" y="498640"/>
                  </a:lnTo>
                  <a:lnTo>
                    <a:pt x="53975" y="498640"/>
                  </a:lnTo>
                  <a:lnTo>
                    <a:pt x="51219" y="501396"/>
                  </a:lnTo>
                  <a:lnTo>
                    <a:pt x="51219" y="1121397"/>
                  </a:lnTo>
                  <a:lnTo>
                    <a:pt x="2755" y="1121397"/>
                  </a:lnTo>
                  <a:lnTo>
                    <a:pt x="0" y="1124165"/>
                  </a:lnTo>
                  <a:lnTo>
                    <a:pt x="0" y="1470456"/>
                  </a:lnTo>
                  <a:lnTo>
                    <a:pt x="2755" y="1473212"/>
                  </a:lnTo>
                  <a:lnTo>
                    <a:pt x="324942" y="1473212"/>
                  </a:lnTo>
                  <a:lnTo>
                    <a:pt x="327685" y="1470456"/>
                  </a:lnTo>
                  <a:lnTo>
                    <a:pt x="327685" y="1460893"/>
                  </a:lnTo>
                  <a:lnTo>
                    <a:pt x="327685" y="1266532"/>
                  </a:lnTo>
                  <a:close/>
                </a:path>
                <a:path w="779779" h="1473835">
                  <a:moveTo>
                    <a:pt x="779653" y="419100"/>
                  </a:moveTo>
                  <a:lnTo>
                    <a:pt x="752360" y="419100"/>
                  </a:lnTo>
                  <a:lnTo>
                    <a:pt x="752360" y="431800"/>
                  </a:lnTo>
                  <a:lnTo>
                    <a:pt x="752360" y="444500"/>
                  </a:lnTo>
                  <a:lnTo>
                    <a:pt x="752360" y="1117600"/>
                  </a:lnTo>
                  <a:lnTo>
                    <a:pt x="690829" y="1117600"/>
                  </a:lnTo>
                  <a:lnTo>
                    <a:pt x="690829" y="774700"/>
                  </a:lnTo>
                  <a:lnTo>
                    <a:pt x="752360" y="774700"/>
                  </a:lnTo>
                  <a:lnTo>
                    <a:pt x="752360" y="762000"/>
                  </a:lnTo>
                  <a:lnTo>
                    <a:pt x="690829" y="762000"/>
                  </a:lnTo>
                  <a:lnTo>
                    <a:pt x="690829" y="749300"/>
                  </a:lnTo>
                  <a:lnTo>
                    <a:pt x="752360" y="749300"/>
                  </a:lnTo>
                  <a:lnTo>
                    <a:pt x="752360" y="736600"/>
                  </a:lnTo>
                  <a:lnTo>
                    <a:pt x="690829" y="736600"/>
                  </a:lnTo>
                  <a:lnTo>
                    <a:pt x="690829" y="673100"/>
                  </a:lnTo>
                  <a:lnTo>
                    <a:pt x="690829" y="596900"/>
                  </a:lnTo>
                  <a:lnTo>
                    <a:pt x="690829" y="533400"/>
                  </a:lnTo>
                  <a:lnTo>
                    <a:pt x="690829" y="457200"/>
                  </a:lnTo>
                  <a:lnTo>
                    <a:pt x="752360" y="457200"/>
                  </a:lnTo>
                  <a:lnTo>
                    <a:pt x="752360" y="444500"/>
                  </a:lnTo>
                  <a:lnTo>
                    <a:pt x="690829" y="444500"/>
                  </a:lnTo>
                  <a:lnTo>
                    <a:pt x="690829" y="431800"/>
                  </a:lnTo>
                  <a:lnTo>
                    <a:pt x="752360" y="431800"/>
                  </a:lnTo>
                  <a:lnTo>
                    <a:pt x="752360" y="419100"/>
                  </a:lnTo>
                  <a:lnTo>
                    <a:pt x="690829" y="419100"/>
                  </a:lnTo>
                  <a:lnTo>
                    <a:pt x="690829" y="393700"/>
                  </a:lnTo>
                  <a:lnTo>
                    <a:pt x="690829" y="330200"/>
                  </a:lnTo>
                  <a:lnTo>
                    <a:pt x="690829" y="254000"/>
                  </a:lnTo>
                  <a:lnTo>
                    <a:pt x="690829" y="203200"/>
                  </a:lnTo>
                  <a:lnTo>
                    <a:pt x="688073" y="190500"/>
                  </a:lnTo>
                  <a:lnTo>
                    <a:pt x="678510" y="190500"/>
                  </a:lnTo>
                  <a:lnTo>
                    <a:pt x="678510" y="203200"/>
                  </a:lnTo>
                  <a:lnTo>
                    <a:pt x="678510" y="241300"/>
                  </a:lnTo>
                  <a:lnTo>
                    <a:pt x="678510" y="1397000"/>
                  </a:lnTo>
                  <a:lnTo>
                    <a:pt x="616978" y="1460500"/>
                  </a:lnTo>
                  <a:lnTo>
                    <a:pt x="616978" y="1409700"/>
                  </a:lnTo>
                  <a:lnTo>
                    <a:pt x="641578" y="1384300"/>
                  </a:lnTo>
                  <a:lnTo>
                    <a:pt x="678510" y="1346200"/>
                  </a:lnTo>
                  <a:lnTo>
                    <a:pt x="678510" y="1333500"/>
                  </a:lnTo>
                  <a:lnTo>
                    <a:pt x="616978" y="1384300"/>
                  </a:lnTo>
                  <a:lnTo>
                    <a:pt x="616978" y="1333500"/>
                  </a:lnTo>
                  <a:lnTo>
                    <a:pt x="632358" y="1320800"/>
                  </a:lnTo>
                  <a:lnTo>
                    <a:pt x="678510" y="1282700"/>
                  </a:lnTo>
                  <a:lnTo>
                    <a:pt x="678510" y="1270000"/>
                  </a:lnTo>
                  <a:lnTo>
                    <a:pt x="616978" y="1320800"/>
                  </a:lnTo>
                  <a:lnTo>
                    <a:pt x="616978" y="1270000"/>
                  </a:lnTo>
                  <a:lnTo>
                    <a:pt x="629285" y="1257300"/>
                  </a:lnTo>
                  <a:lnTo>
                    <a:pt x="678510" y="1206500"/>
                  </a:lnTo>
                  <a:lnTo>
                    <a:pt x="678510" y="1193800"/>
                  </a:lnTo>
                  <a:lnTo>
                    <a:pt x="616978" y="1257300"/>
                  </a:lnTo>
                  <a:lnTo>
                    <a:pt x="616978" y="1206500"/>
                  </a:lnTo>
                  <a:lnTo>
                    <a:pt x="640867" y="1181100"/>
                  </a:lnTo>
                  <a:lnTo>
                    <a:pt x="676719" y="1143000"/>
                  </a:lnTo>
                  <a:lnTo>
                    <a:pt x="678510" y="1143000"/>
                  </a:lnTo>
                  <a:lnTo>
                    <a:pt x="678510" y="1117600"/>
                  </a:lnTo>
                  <a:lnTo>
                    <a:pt x="658685" y="1117600"/>
                  </a:lnTo>
                  <a:lnTo>
                    <a:pt x="658685" y="1143000"/>
                  </a:lnTo>
                  <a:lnTo>
                    <a:pt x="616978" y="1181100"/>
                  </a:lnTo>
                  <a:lnTo>
                    <a:pt x="616978" y="1143000"/>
                  </a:lnTo>
                  <a:lnTo>
                    <a:pt x="658685" y="1143000"/>
                  </a:lnTo>
                  <a:lnTo>
                    <a:pt x="658685" y="1117600"/>
                  </a:lnTo>
                  <a:lnTo>
                    <a:pt x="639356" y="1117600"/>
                  </a:lnTo>
                  <a:lnTo>
                    <a:pt x="678510" y="1079500"/>
                  </a:lnTo>
                  <a:lnTo>
                    <a:pt x="678510" y="1054100"/>
                  </a:lnTo>
                  <a:lnTo>
                    <a:pt x="621322" y="1117600"/>
                  </a:lnTo>
                  <a:lnTo>
                    <a:pt x="616978" y="1117600"/>
                  </a:lnTo>
                  <a:lnTo>
                    <a:pt x="616978" y="1066800"/>
                  </a:lnTo>
                  <a:lnTo>
                    <a:pt x="629285" y="1054100"/>
                  </a:lnTo>
                  <a:lnTo>
                    <a:pt x="678510" y="1003300"/>
                  </a:lnTo>
                  <a:lnTo>
                    <a:pt x="678510" y="990600"/>
                  </a:lnTo>
                  <a:lnTo>
                    <a:pt x="616978" y="1054100"/>
                  </a:lnTo>
                  <a:lnTo>
                    <a:pt x="616978" y="1003300"/>
                  </a:lnTo>
                  <a:lnTo>
                    <a:pt x="641578" y="977900"/>
                  </a:lnTo>
                  <a:lnTo>
                    <a:pt x="678510" y="939800"/>
                  </a:lnTo>
                  <a:lnTo>
                    <a:pt x="678510" y="927100"/>
                  </a:lnTo>
                  <a:lnTo>
                    <a:pt x="616978" y="977900"/>
                  </a:lnTo>
                  <a:lnTo>
                    <a:pt x="616978" y="927100"/>
                  </a:lnTo>
                  <a:lnTo>
                    <a:pt x="632358" y="914400"/>
                  </a:lnTo>
                  <a:lnTo>
                    <a:pt x="678510" y="876300"/>
                  </a:lnTo>
                  <a:lnTo>
                    <a:pt x="678510" y="850900"/>
                  </a:lnTo>
                  <a:lnTo>
                    <a:pt x="616978" y="914400"/>
                  </a:lnTo>
                  <a:lnTo>
                    <a:pt x="616978" y="863600"/>
                  </a:lnTo>
                  <a:lnTo>
                    <a:pt x="641578" y="838200"/>
                  </a:lnTo>
                  <a:lnTo>
                    <a:pt x="678510" y="800100"/>
                  </a:lnTo>
                  <a:lnTo>
                    <a:pt x="678510" y="787400"/>
                  </a:lnTo>
                  <a:lnTo>
                    <a:pt x="616978" y="838200"/>
                  </a:lnTo>
                  <a:lnTo>
                    <a:pt x="616978" y="787400"/>
                  </a:lnTo>
                  <a:lnTo>
                    <a:pt x="634796" y="774700"/>
                  </a:lnTo>
                  <a:lnTo>
                    <a:pt x="678510" y="774700"/>
                  </a:lnTo>
                  <a:lnTo>
                    <a:pt x="678510" y="762000"/>
                  </a:lnTo>
                  <a:lnTo>
                    <a:pt x="616978" y="762000"/>
                  </a:lnTo>
                  <a:lnTo>
                    <a:pt x="616978" y="749300"/>
                  </a:lnTo>
                  <a:lnTo>
                    <a:pt x="678510" y="749300"/>
                  </a:lnTo>
                  <a:lnTo>
                    <a:pt x="678510" y="723900"/>
                  </a:lnTo>
                  <a:lnTo>
                    <a:pt x="652335" y="736600"/>
                  </a:lnTo>
                  <a:lnTo>
                    <a:pt x="616978" y="736600"/>
                  </a:lnTo>
                  <a:lnTo>
                    <a:pt x="616978" y="723900"/>
                  </a:lnTo>
                  <a:lnTo>
                    <a:pt x="632358" y="711200"/>
                  </a:lnTo>
                  <a:lnTo>
                    <a:pt x="678510" y="673100"/>
                  </a:lnTo>
                  <a:lnTo>
                    <a:pt x="678510" y="647700"/>
                  </a:lnTo>
                  <a:lnTo>
                    <a:pt x="616978" y="711200"/>
                  </a:lnTo>
                  <a:lnTo>
                    <a:pt x="616978" y="660400"/>
                  </a:lnTo>
                  <a:lnTo>
                    <a:pt x="641578" y="635000"/>
                  </a:lnTo>
                  <a:lnTo>
                    <a:pt x="678510" y="596900"/>
                  </a:lnTo>
                  <a:lnTo>
                    <a:pt x="678510" y="584200"/>
                  </a:lnTo>
                  <a:lnTo>
                    <a:pt x="616978" y="635000"/>
                  </a:lnTo>
                  <a:lnTo>
                    <a:pt x="616978" y="584200"/>
                  </a:lnTo>
                  <a:lnTo>
                    <a:pt x="632358" y="571500"/>
                  </a:lnTo>
                  <a:lnTo>
                    <a:pt x="678510" y="533400"/>
                  </a:lnTo>
                  <a:lnTo>
                    <a:pt x="678510" y="508000"/>
                  </a:lnTo>
                  <a:lnTo>
                    <a:pt x="616978" y="571500"/>
                  </a:lnTo>
                  <a:lnTo>
                    <a:pt x="616978" y="520700"/>
                  </a:lnTo>
                  <a:lnTo>
                    <a:pt x="629285" y="508000"/>
                  </a:lnTo>
                  <a:lnTo>
                    <a:pt x="678510" y="457200"/>
                  </a:lnTo>
                  <a:lnTo>
                    <a:pt x="678510" y="444500"/>
                  </a:lnTo>
                  <a:lnTo>
                    <a:pt x="667410" y="444500"/>
                  </a:lnTo>
                  <a:lnTo>
                    <a:pt x="667410" y="457200"/>
                  </a:lnTo>
                  <a:lnTo>
                    <a:pt x="616978" y="508000"/>
                  </a:lnTo>
                  <a:lnTo>
                    <a:pt x="616978" y="457200"/>
                  </a:lnTo>
                  <a:lnTo>
                    <a:pt x="667410" y="457200"/>
                  </a:lnTo>
                  <a:lnTo>
                    <a:pt x="667410" y="444500"/>
                  </a:lnTo>
                  <a:lnTo>
                    <a:pt x="616978" y="444500"/>
                  </a:lnTo>
                  <a:lnTo>
                    <a:pt x="616978" y="431800"/>
                  </a:lnTo>
                  <a:lnTo>
                    <a:pt x="678510" y="431800"/>
                  </a:lnTo>
                  <a:lnTo>
                    <a:pt x="678510" y="419100"/>
                  </a:lnTo>
                  <a:lnTo>
                    <a:pt x="648055" y="419100"/>
                  </a:lnTo>
                  <a:lnTo>
                    <a:pt x="678510" y="393700"/>
                  </a:lnTo>
                  <a:lnTo>
                    <a:pt x="678510" y="381000"/>
                  </a:lnTo>
                  <a:lnTo>
                    <a:pt x="630034" y="419100"/>
                  </a:lnTo>
                  <a:lnTo>
                    <a:pt x="616978" y="419100"/>
                  </a:lnTo>
                  <a:lnTo>
                    <a:pt x="616978" y="381000"/>
                  </a:lnTo>
                  <a:lnTo>
                    <a:pt x="632358" y="368300"/>
                  </a:lnTo>
                  <a:lnTo>
                    <a:pt x="678510" y="330200"/>
                  </a:lnTo>
                  <a:lnTo>
                    <a:pt x="678510" y="304800"/>
                  </a:lnTo>
                  <a:lnTo>
                    <a:pt x="616978" y="368300"/>
                  </a:lnTo>
                  <a:lnTo>
                    <a:pt x="616978" y="317500"/>
                  </a:lnTo>
                  <a:lnTo>
                    <a:pt x="641578" y="292100"/>
                  </a:lnTo>
                  <a:lnTo>
                    <a:pt x="678510" y="254000"/>
                  </a:lnTo>
                  <a:lnTo>
                    <a:pt x="678510" y="241300"/>
                  </a:lnTo>
                  <a:lnTo>
                    <a:pt x="616978" y="292100"/>
                  </a:lnTo>
                  <a:lnTo>
                    <a:pt x="616978" y="241300"/>
                  </a:lnTo>
                  <a:lnTo>
                    <a:pt x="630720" y="228600"/>
                  </a:lnTo>
                  <a:lnTo>
                    <a:pt x="658215" y="203200"/>
                  </a:lnTo>
                  <a:lnTo>
                    <a:pt x="678510" y="203200"/>
                  </a:lnTo>
                  <a:lnTo>
                    <a:pt x="678510" y="190500"/>
                  </a:lnTo>
                  <a:lnTo>
                    <a:pt x="671868" y="190500"/>
                  </a:lnTo>
                  <a:lnTo>
                    <a:pt x="671868" y="114300"/>
                  </a:lnTo>
                  <a:lnTo>
                    <a:pt x="659549" y="114300"/>
                  </a:lnTo>
                  <a:lnTo>
                    <a:pt x="659549" y="190500"/>
                  </a:lnTo>
                  <a:lnTo>
                    <a:pt x="653897" y="190500"/>
                  </a:lnTo>
                  <a:lnTo>
                    <a:pt x="653897" y="0"/>
                  </a:lnTo>
                  <a:lnTo>
                    <a:pt x="641578" y="0"/>
                  </a:lnTo>
                  <a:lnTo>
                    <a:pt x="641578" y="190500"/>
                  </a:lnTo>
                  <a:lnTo>
                    <a:pt x="640181" y="190500"/>
                  </a:lnTo>
                  <a:lnTo>
                    <a:pt x="640181" y="203200"/>
                  </a:lnTo>
                  <a:lnTo>
                    <a:pt x="616978" y="228600"/>
                  </a:lnTo>
                  <a:lnTo>
                    <a:pt x="616978" y="203200"/>
                  </a:lnTo>
                  <a:lnTo>
                    <a:pt x="640181" y="203200"/>
                  </a:lnTo>
                  <a:lnTo>
                    <a:pt x="640181" y="190500"/>
                  </a:lnTo>
                  <a:lnTo>
                    <a:pt x="604647" y="190500"/>
                  </a:lnTo>
                  <a:lnTo>
                    <a:pt x="604647" y="203200"/>
                  </a:lnTo>
                  <a:lnTo>
                    <a:pt x="604647" y="419100"/>
                  </a:lnTo>
                  <a:lnTo>
                    <a:pt x="604647" y="1117600"/>
                  </a:lnTo>
                  <a:lnTo>
                    <a:pt x="543115" y="1117600"/>
                  </a:lnTo>
                  <a:lnTo>
                    <a:pt x="543115" y="774700"/>
                  </a:lnTo>
                  <a:lnTo>
                    <a:pt x="604647" y="774700"/>
                  </a:lnTo>
                  <a:lnTo>
                    <a:pt x="604647" y="762000"/>
                  </a:lnTo>
                  <a:lnTo>
                    <a:pt x="543115" y="762000"/>
                  </a:lnTo>
                  <a:lnTo>
                    <a:pt x="543115" y="749300"/>
                  </a:lnTo>
                  <a:lnTo>
                    <a:pt x="604647" y="749300"/>
                  </a:lnTo>
                  <a:lnTo>
                    <a:pt x="604647" y="736600"/>
                  </a:lnTo>
                  <a:lnTo>
                    <a:pt x="543115" y="736600"/>
                  </a:lnTo>
                  <a:lnTo>
                    <a:pt x="543115" y="457200"/>
                  </a:lnTo>
                  <a:lnTo>
                    <a:pt x="604647" y="457200"/>
                  </a:lnTo>
                  <a:lnTo>
                    <a:pt x="604647" y="444500"/>
                  </a:lnTo>
                  <a:lnTo>
                    <a:pt x="543115" y="444500"/>
                  </a:lnTo>
                  <a:lnTo>
                    <a:pt x="543115" y="431800"/>
                  </a:lnTo>
                  <a:lnTo>
                    <a:pt x="604647" y="431800"/>
                  </a:lnTo>
                  <a:lnTo>
                    <a:pt x="604647" y="419100"/>
                  </a:lnTo>
                  <a:lnTo>
                    <a:pt x="543115" y="419100"/>
                  </a:lnTo>
                  <a:lnTo>
                    <a:pt x="543115" y="203200"/>
                  </a:lnTo>
                  <a:lnTo>
                    <a:pt x="604647" y="203200"/>
                  </a:lnTo>
                  <a:lnTo>
                    <a:pt x="604647" y="190500"/>
                  </a:lnTo>
                  <a:lnTo>
                    <a:pt x="580047" y="190500"/>
                  </a:lnTo>
                  <a:lnTo>
                    <a:pt x="580047" y="25400"/>
                  </a:lnTo>
                  <a:lnTo>
                    <a:pt x="567728" y="25400"/>
                  </a:lnTo>
                  <a:lnTo>
                    <a:pt x="567728" y="190500"/>
                  </a:lnTo>
                  <a:lnTo>
                    <a:pt x="561086" y="190500"/>
                  </a:lnTo>
                  <a:lnTo>
                    <a:pt x="561086" y="114300"/>
                  </a:lnTo>
                  <a:lnTo>
                    <a:pt x="548779" y="114300"/>
                  </a:lnTo>
                  <a:lnTo>
                    <a:pt x="548779" y="190500"/>
                  </a:lnTo>
                  <a:lnTo>
                    <a:pt x="533565" y="190500"/>
                  </a:lnTo>
                  <a:lnTo>
                    <a:pt x="530809" y="203200"/>
                  </a:lnTo>
                  <a:lnTo>
                    <a:pt x="530809" y="419100"/>
                  </a:lnTo>
                  <a:lnTo>
                    <a:pt x="515835" y="419100"/>
                  </a:lnTo>
                  <a:lnTo>
                    <a:pt x="515835" y="431800"/>
                  </a:lnTo>
                  <a:lnTo>
                    <a:pt x="530809" y="431800"/>
                  </a:lnTo>
                  <a:lnTo>
                    <a:pt x="530809" y="444500"/>
                  </a:lnTo>
                  <a:lnTo>
                    <a:pt x="515835" y="444500"/>
                  </a:lnTo>
                  <a:lnTo>
                    <a:pt x="515835" y="457200"/>
                  </a:lnTo>
                  <a:lnTo>
                    <a:pt x="530809" y="457200"/>
                  </a:lnTo>
                  <a:lnTo>
                    <a:pt x="530809" y="736600"/>
                  </a:lnTo>
                  <a:lnTo>
                    <a:pt x="518591" y="736600"/>
                  </a:lnTo>
                  <a:lnTo>
                    <a:pt x="515835" y="749300"/>
                  </a:lnTo>
                  <a:lnTo>
                    <a:pt x="530809" y="749300"/>
                  </a:lnTo>
                  <a:lnTo>
                    <a:pt x="530809" y="762000"/>
                  </a:lnTo>
                  <a:lnTo>
                    <a:pt x="515835" y="762000"/>
                  </a:lnTo>
                  <a:lnTo>
                    <a:pt x="515835" y="774700"/>
                  </a:lnTo>
                  <a:lnTo>
                    <a:pt x="530809" y="774700"/>
                  </a:lnTo>
                  <a:lnTo>
                    <a:pt x="530809" y="1117600"/>
                  </a:lnTo>
                  <a:lnTo>
                    <a:pt x="515835" y="1117600"/>
                  </a:lnTo>
                  <a:lnTo>
                    <a:pt x="518591" y="1130300"/>
                  </a:lnTo>
                  <a:lnTo>
                    <a:pt x="515835" y="1143000"/>
                  </a:lnTo>
                  <a:lnTo>
                    <a:pt x="530809" y="1143000"/>
                  </a:lnTo>
                  <a:lnTo>
                    <a:pt x="530809" y="1473200"/>
                  </a:lnTo>
                  <a:lnTo>
                    <a:pt x="543115" y="1473200"/>
                  </a:lnTo>
                  <a:lnTo>
                    <a:pt x="543115" y="1143000"/>
                  </a:lnTo>
                  <a:lnTo>
                    <a:pt x="604647" y="1143000"/>
                  </a:lnTo>
                  <a:lnTo>
                    <a:pt x="604647" y="1473200"/>
                  </a:lnTo>
                  <a:lnTo>
                    <a:pt x="625386" y="1473200"/>
                  </a:lnTo>
                  <a:lnTo>
                    <a:pt x="638657" y="1460500"/>
                  </a:lnTo>
                  <a:lnTo>
                    <a:pt x="678510" y="1422400"/>
                  </a:lnTo>
                  <a:lnTo>
                    <a:pt x="678510" y="1473200"/>
                  </a:lnTo>
                  <a:lnTo>
                    <a:pt x="690829" y="1473200"/>
                  </a:lnTo>
                  <a:lnTo>
                    <a:pt x="690829" y="1422400"/>
                  </a:lnTo>
                  <a:lnTo>
                    <a:pt x="690829" y="1346200"/>
                  </a:lnTo>
                  <a:lnTo>
                    <a:pt x="690829" y="1282700"/>
                  </a:lnTo>
                  <a:lnTo>
                    <a:pt x="690829" y="1206500"/>
                  </a:lnTo>
                  <a:lnTo>
                    <a:pt x="690829" y="1143000"/>
                  </a:lnTo>
                  <a:lnTo>
                    <a:pt x="752360" y="1143000"/>
                  </a:lnTo>
                  <a:lnTo>
                    <a:pt x="752360" y="1473200"/>
                  </a:lnTo>
                  <a:lnTo>
                    <a:pt x="764679" y="1473200"/>
                  </a:lnTo>
                  <a:lnTo>
                    <a:pt x="764679" y="1143000"/>
                  </a:lnTo>
                  <a:lnTo>
                    <a:pt x="779653" y="1143000"/>
                  </a:lnTo>
                  <a:lnTo>
                    <a:pt x="776884" y="1130300"/>
                  </a:lnTo>
                  <a:lnTo>
                    <a:pt x="779653" y="1117600"/>
                  </a:lnTo>
                  <a:lnTo>
                    <a:pt x="764679" y="1117600"/>
                  </a:lnTo>
                  <a:lnTo>
                    <a:pt x="764679" y="774700"/>
                  </a:lnTo>
                  <a:lnTo>
                    <a:pt x="779653" y="774700"/>
                  </a:lnTo>
                  <a:lnTo>
                    <a:pt x="779653" y="762000"/>
                  </a:lnTo>
                  <a:lnTo>
                    <a:pt x="764679" y="762000"/>
                  </a:lnTo>
                  <a:lnTo>
                    <a:pt x="764679" y="749300"/>
                  </a:lnTo>
                  <a:lnTo>
                    <a:pt x="779653" y="749300"/>
                  </a:lnTo>
                  <a:lnTo>
                    <a:pt x="776884" y="736600"/>
                  </a:lnTo>
                  <a:lnTo>
                    <a:pt x="764679" y="736600"/>
                  </a:lnTo>
                  <a:lnTo>
                    <a:pt x="764679" y="457200"/>
                  </a:lnTo>
                  <a:lnTo>
                    <a:pt x="779653" y="457200"/>
                  </a:lnTo>
                  <a:lnTo>
                    <a:pt x="779653" y="444500"/>
                  </a:lnTo>
                  <a:lnTo>
                    <a:pt x="764679" y="444500"/>
                  </a:lnTo>
                  <a:lnTo>
                    <a:pt x="764679" y="431800"/>
                  </a:lnTo>
                  <a:lnTo>
                    <a:pt x="779653" y="431800"/>
                  </a:lnTo>
                  <a:lnTo>
                    <a:pt x="779653" y="419100"/>
                  </a:lnTo>
                  <a:close/>
                </a:path>
              </a:pathLst>
            </a:custGeom>
            <a:solidFill>
              <a:srgbClr val="94B8D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4" name="object 22">
              <a:extLst>
                <a:ext uri="{FF2B5EF4-FFF2-40B4-BE49-F238E27FC236}">
                  <a16:creationId xmlns:a16="http://schemas.microsoft.com/office/drawing/2014/main" id="{7EC27C0B-2679-E019-BD09-1842AB4E5FEE}"/>
                </a:ext>
              </a:extLst>
            </p:cNvPr>
            <p:cNvSpPr/>
            <p:nvPr/>
          </p:nvSpPr>
          <p:spPr>
            <a:xfrm>
              <a:off x="3988870" y="5294888"/>
              <a:ext cx="97485" cy="183972"/>
            </a:xfrm>
            <a:prstGeom prst="rect">
              <a:avLst/>
            </a:prstGeom>
            <a:blipFill>
              <a:blip r:embed="rId11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23">
              <a:extLst>
                <a:ext uri="{FF2B5EF4-FFF2-40B4-BE49-F238E27FC236}">
                  <a16:creationId xmlns:a16="http://schemas.microsoft.com/office/drawing/2014/main" id="{DE717235-299E-8078-F5C6-B9FE4F5198A0}"/>
                </a:ext>
              </a:extLst>
            </p:cNvPr>
            <p:cNvSpPr/>
            <p:nvPr/>
          </p:nvSpPr>
          <p:spPr>
            <a:xfrm>
              <a:off x="2442984" y="5175592"/>
              <a:ext cx="1318624" cy="1291104"/>
            </a:xfrm>
            <a:prstGeom prst="rect">
              <a:avLst/>
            </a:prstGeom>
            <a:blipFill>
              <a:blip r:embed="rId12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24">
              <a:extLst>
                <a:ext uri="{FF2B5EF4-FFF2-40B4-BE49-F238E27FC236}">
                  <a16:creationId xmlns:a16="http://schemas.microsoft.com/office/drawing/2014/main" id="{BBCBE6E8-6FA0-5EE8-25CB-EDF324CB72A8}"/>
                </a:ext>
              </a:extLst>
            </p:cNvPr>
            <p:cNvSpPr/>
            <p:nvPr/>
          </p:nvSpPr>
          <p:spPr>
            <a:xfrm>
              <a:off x="4738319" y="5684062"/>
              <a:ext cx="252095" cy="781685"/>
            </a:xfrm>
            <a:custGeom>
              <a:avLst/>
              <a:gdLst/>
              <a:ahLst/>
              <a:cxnLst/>
              <a:rect l="l" t="t" r="r" b="b"/>
              <a:pathLst>
                <a:path w="252095" h="781685">
                  <a:moveTo>
                    <a:pt x="70154" y="560438"/>
                  </a:moveTo>
                  <a:lnTo>
                    <a:pt x="67386" y="557669"/>
                  </a:lnTo>
                  <a:lnTo>
                    <a:pt x="60591" y="557669"/>
                  </a:lnTo>
                  <a:lnTo>
                    <a:pt x="57835" y="560438"/>
                  </a:lnTo>
                  <a:lnTo>
                    <a:pt x="57835" y="648322"/>
                  </a:lnTo>
                  <a:lnTo>
                    <a:pt x="60591" y="651090"/>
                  </a:lnTo>
                  <a:lnTo>
                    <a:pt x="67386" y="651090"/>
                  </a:lnTo>
                  <a:lnTo>
                    <a:pt x="70154" y="648322"/>
                  </a:lnTo>
                  <a:lnTo>
                    <a:pt x="70154" y="560438"/>
                  </a:lnTo>
                  <a:close/>
                </a:path>
                <a:path w="252095" h="781685">
                  <a:moveTo>
                    <a:pt x="70154" y="463842"/>
                  </a:moveTo>
                  <a:lnTo>
                    <a:pt x="67386" y="461086"/>
                  </a:lnTo>
                  <a:lnTo>
                    <a:pt x="60591" y="461086"/>
                  </a:lnTo>
                  <a:lnTo>
                    <a:pt x="57835" y="463842"/>
                  </a:lnTo>
                  <a:lnTo>
                    <a:pt x="57835" y="518337"/>
                  </a:lnTo>
                  <a:lnTo>
                    <a:pt x="60591" y="521106"/>
                  </a:lnTo>
                  <a:lnTo>
                    <a:pt x="67386" y="521106"/>
                  </a:lnTo>
                  <a:lnTo>
                    <a:pt x="70154" y="518337"/>
                  </a:lnTo>
                  <a:lnTo>
                    <a:pt x="70154" y="463842"/>
                  </a:lnTo>
                  <a:close/>
                </a:path>
                <a:path w="252095" h="781685">
                  <a:moveTo>
                    <a:pt x="132156" y="2743"/>
                  </a:moveTo>
                  <a:lnTo>
                    <a:pt x="129413" y="0"/>
                  </a:lnTo>
                  <a:lnTo>
                    <a:pt x="122605" y="0"/>
                  </a:lnTo>
                  <a:lnTo>
                    <a:pt x="119849" y="2743"/>
                  </a:lnTo>
                  <a:lnTo>
                    <a:pt x="119849" y="31915"/>
                  </a:lnTo>
                  <a:lnTo>
                    <a:pt x="122605" y="34671"/>
                  </a:lnTo>
                  <a:lnTo>
                    <a:pt x="129413" y="34671"/>
                  </a:lnTo>
                  <a:lnTo>
                    <a:pt x="132156" y="31915"/>
                  </a:lnTo>
                  <a:lnTo>
                    <a:pt x="132156" y="2743"/>
                  </a:lnTo>
                  <a:close/>
                </a:path>
                <a:path w="252095" h="781685">
                  <a:moveTo>
                    <a:pt x="132181" y="372605"/>
                  </a:moveTo>
                  <a:lnTo>
                    <a:pt x="129413" y="369849"/>
                  </a:lnTo>
                  <a:lnTo>
                    <a:pt x="122618" y="369849"/>
                  </a:lnTo>
                  <a:lnTo>
                    <a:pt x="119862" y="372605"/>
                  </a:lnTo>
                  <a:lnTo>
                    <a:pt x="119862" y="474218"/>
                  </a:lnTo>
                  <a:lnTo>
                    <a:pt x="122618" y="476973"/>
                  </a:lnTo>
                  <a:lnTo>
                    <a:pt x="129413" y="476973"/>
                  </a:lnTo>
                  <a:lnTo>
                    <a:pt x="132181" y="474218"/>
                  </a:lnTo>
                  <a:lnTo>
                    <a:pt x="132181" y="372605"/>
                  </a:lnTo>
                  <a:close/>
                </a:path>
                <a:path w="252095" h="781685">
                  <a:moveTo>
                    <a:pt x="132181" y="334149"/>
                  </a:moveTo>
                  <a:lnTo>
                    <a:pt x="129413" y="331393"/>
                  </a:lnTo>
                  <a:lnTo>
                    <a:pt x="122618" y="331393"/>
                  </a:lnTo>
                  <a:lnTo>
                    <a:pt x="119862" y="334149"/>
                  </a:lnTo>
                  <a:lnTo>
                    <a:pt x="119862" y="350799"/>
                  </a:lnTo>
                  <a:lnTo>
                    <a:pt x="122618" y="353542"/>
                  </a:lnTo>
                  <a:lnTo>
                    <a:pt x="129413" y="353542"/>
                  </a:lnTo>
                  <a:lnTo>
                    <a:pt x="132181" y="350799"/>
                  </a:lnTo>
                  <a:lnTo>
                    <a:pt x="132181" y="334149"/>
                  </a:lnTo>
                  <a:close/>
                </a:path>
                <a:path w="252095" h="781685">
                  <a:moveTo>
                    <a:pt x="193725" y="560438"/>
                  </a:moveTo>
                  <a:lnTo>
                    <a:pt x="190982" y="557669"/>
                  </a:lnTo>
                  <a:lnTo>
                    <a:pt x="184175" y="557669"/>
                  </a:lnTo>
                  <a:lnTo>
                    <a:pt x="181419" y="560438"/>
                  </a:lnTo>
                  <a:lnTo>
                    <a:pt x="181419" y="648322"/>
                  </a:lnTo>
                  <a:lnTo>
                    <a:pt x="184175" y="651090"/>
                  </a:lnTo>
                  <a:lnTo>
                    <a:pt x="190982" y="651090"/>
                  </a:lnTo>
                  <a:lnTo>
                    <a:pt x="193725" y="648322"/>
                  </a:lnTo>
                  <a:lnTo>
                    <a:pt x="193725" y="560438"/>
                  </a:lnTo>
                  <a:close/>
                </a:path>
                <a:path w="252095" h="781685">
                  <a:moveTo>
                    <a:pt x="193725" y="463842"/>
                  </a:moveTo>
                  <a:lnTo>
                    <a:pt x="190982" y="461086"/>
                  </a:lnTo>
                  <a:lnTo>
                    <a:pt x="184175" y="461086"/>
                  </a:lnTo>
                  <a:lnTo>
                    <a:pt x="181419" y="463842"/>
                  </a:lnTo>
                  <a:lnTo>
                    <a:pt x="181419" y="518337"/>
                  </a:lnTo>
                  <a:lnTo>
                    <a:pt x="184175" y="521106"/>
                  </a:lnTo>
                  <a:lnTo>
                    <a:pt x="190982" y="521106"/>
                  </a:lnTo>
                  <a:lnTo>
                    <a:pt x="193725" y="518337"/>
                  </a:lnTo>
                  <a:lnTo>
                    <a:pt x="193725" y="463842"/>
                  </a:lnTo>
                  <a:close/>
                </a:path>
                <a:path w="252095" h="781685">
                  <a:moveTo>
                    <a:pt x="251714" y="658825"/>
                  </a:moveTo>
                  <a:lnTo>
                    <a:pt x="248958" y="656082"/>
                  </a:lnTo>
                  <a:lnTo>
                    <a:pt x="231140" y="656082"/>
                  </a:lnTo>
                  <a:lnTo>
                    <a:pt x="231140" y="605777"/>
                  </a:lnTo>
                  <a:lnTo>
                    <a:pt x="231140" y="596226"/>
                  </a:lnTo>
                  <a:lnTo>
                    <a:pt x="228396" y="593458"/>
                  </a:lnTo>
                  <a:lnTo>
                    <a:pt x="227774" y="593458"/>
                  </a:lnTo>
                  <a:lnTo>
                    <a:pt x="227774" y="668388"/>
                  </a:lnTo>
                  <a:lnTo>
                    <a:pt x="227774" y="769366"/>
                  </a:lnTo>
                  <a:lnTo>
                    <a:pt x="206692" y="769366"/>
                  </a:lnTo>
                  <a:lnTo>
                    <a:pt x="206692" y="695820"/>
                  </a:lnTo>
                  <a:lnTo>
                    <a:pt x="206692" y="683488"/>
                  </a:lnTo>
                  <a:lnTo>
                    <a:pt x="206692" y="668388"/>
                  </a:lnTo>
                  <a:lnTo>
                    <a:pt x="227774" y="668388"/>
                  </a:lnTo>
                  <a:lnTo>
                    <a:pt x="227774" y="593458"/>
                  </a:lnTo>
                  <a:lnTo>
                    <a:pt x="218833" y="593458"/>
                  </a:lnTo>
                  <a:lnTo>
                    <a:pt x="218833" y="605777"/>
                  </a:lnTo>
                  <a:lnTo>
                    <a:pt x="218833" y="656069"/>
                  </a:lnTo>
                  <a:lnTo>
                    <a:pt x="215633" y="656069"/>
                  </a:lnTo>
                  <a:lnTo>
                    <a:pt x="215633" y="605777"/>
                  </a:lnTo>
                  <a:lnTo>
                    <a:pt x="218833" y="605777"/>
                  </a:lnTo>
                  <a:lnTo>
                    <a:pt x="218833" y="593458"/>
                  </a:lnTo>
                  <a:lnTo>
                    <a:pt x="206082" y="593458"/>
                  </a:lnTo>
                  <a:lnTo>
                    <a:pt x="203327" y="596226"/>
                  </a:lnTo>
                  <a:lnTo>
                    <a:pt x="203327" y="656082"/>
                  </a:lnTo>
                  <a:lnTo>
                    <a:pt x="185508" y="656082"/>
                  </a:lnTo>
                  <a:lnTo>
                    <a:pt x="182753" y="658825"/>
                  </a:lnTo>
                  <a:lnTo>
                    <a:pt x="182753" y="665632"/>
                  </a:lnTo>
                  <a:lnTo>
                    <a:pt x="185508" y="668388"/>
                  </a:lnTo>
                  <a:lnTo>
                    <a:pt x="194373" y="668388"/>
                  </a:lnTo>
                  <a:lnTo>
                    <a:pt x="194373" y="683488"/>
                  </a:lnTo>
                  <a:lnTo>
                    <a:pt x="194373" y="695820"/>
                  </a:lnTo>
                  <a:lnTo>
                    <a:pt x="194373" y="769366"/>
                  </a:lnTo>
                  <a:lnTo>
                    <a:pt x="154368" y="769366"/>
                  </a:lnTo>
                  <a:lnTo>
                    <a:pt x="154368" y="730211"/>
                  </a:lnTo>
                  <a:lnTo>
                    <a:pt x="150698" y="719366"/>
                  </a:lnTo>
                  <a:lnTo>
                    <a:pt x="146329" y="714844"/>
                  </a:lnTo>
                  <a:lnTo>
                    <a:pt x="142430" y="710806"/>
                  </a:lnTo>
                  <a:lnTo>
                    <a:pt x="142049" y="710565"/>
                  </a:lnTo>
                  <a:lnTo>
                    <a:pt x="142049" y="725195"/>
                  </a:lnTo>
                  <a:lnTo>
                    <a:pt x="142049" y="769366"/>
                  </a:lnTo>
                  <a:lnTo>
                    <a:pt x="109956" y="769366"/>
                  </a:lnTo>
                  <a:lnTo>
                    <a:pt x="109956" y="725195"/>
                  </a:lnTo>
                  <a:lnTo>
                    <a:pt x="118783" y="718604"/>
                  </a:lnTo>
                  <a:lnTo>
                    <a:pt x="126009" y="714844"/>
                  </a:lnTo>
                  <a:lnTo>
                    <a:pt x="133235" y="718604"/>
                  </a:lnTo>
                  <a:lnTo>
                    <a:pt x="142049" y="725195"/>
                  </a:lnTo>
                  <a:lnTo>
                    <a:pt x="142049" y="710565"/>
                  </a:lnTo>
                  <a:lnTo>
                    <a:pt x="133667" y="705002"/>
                  </a:lnTo>
                  <a:lnTo>
                    <a:pt x="128511" y="702373"/>
                  </a:lnTo>
                  <a:lnTo>
                    <a:pt x="126911" y="701662"/>
                  </a:lnTo>
                  <a:lnTo>
                    <a:pt x="125095" y="701662"/>
                  </a:lnTo>
                  <a:lnTo>
                    <a:pt x="97624" y="730211"/>
                  </a:lnTo>
                  <a:lnTo>
                    <a:pt x="97624" y="769366"/>
                  </a:lnTo>
                  <a:lnTo>
                    <a:pt x="57632" y="769366"/>
                  </a:lnTo>
                  <a:lnTo>
                    <a:pt x="57632" y="695820"/>
                  </a:lnTo>
                  <a:lnTo>
                    <a:pt x="194373" y="695820"/>
                  </a:lnTo>
                  <a:lnTo>
                    <a:pt x="194373" y="683488"/>
                  </a:lnTo>
                  <a:lnTo>
                    <a:pt x="178079" y="683488"/>
                  </a:lnTo>
                  <a:lnTo>
                    <a:pt x="178079" y="584746"/>
                  </a:lnTo>
                  <a:lnTo>
                    <a:pt x="178079" y="496062"/>
                  </a:lnTo>
                  <a:lnTo>
                    <a:pt x="178003" y="488530"/>
                  </a:lnTo>
                  <a:lnTo>
                    <a:pt x="177711" y="483743"/>
                  </a:lnTo>
                  <a:lnTo>
                    <a:pt x="165760" y="287896"/>
                  </a:lnTo>
                  <a:lnTo>
                    <a:pt x="165760" y="496062"/>
                  </a:lnTo>
                  <a:lnTo>
                    <a:pt x="165760" y="584746"/>
                  </a:lnTo>
                  <a:lnTo>
                    <a:pt x="165760" y="683488"/>
                  </a:lnTo>
                  <a:lnTo>
                    <a:pt x="86245" y="683488"/>
                  </a:lnTo>
                  <a:lnTo>
                    <a:pt x="86245" y="602145"/>
                  </a:lnTo>
                  <a:lnTo>
                    <a:pt x="103682" y="584720"/>
                  </a:lnTo>
                  <a:lnTo>
                    <a:pt x="125996" y="562406"/>
                  </a:lnTo>
                  <a:lnTo>
                    <a:pt x="165735" y="602145"/>
                  </a:lnTo>
                  <a:lnTo>
                    <a:pt x="165760" y="683488"/>
                  </a:lnTo>
                  <a:lnTo>
                    <a:pt x="165760" y="584746"/>
                  </a:lnTo>
                  <a:lnTo>
                    <a:pt x="143408" y="562406"/>
                  </a:lnTo>
                  <a:lnTo>
                    <a:pt x="127927" y="546938"/>
                  </a:lnTo>
                  <a:lnTo>
                    <a:pt x="124040" y="546938"/>
                  </a:lnTo>
                  <a:lnTo>
                    <a:pt x="86245" y="584720"/>
                  </a:lnTo>
                  <a:lnTo>
                    <a:pt x="86245" y="496062"/>
                  </a:lnTo>
                  <a:lnTo>
                    <a:pt x="165760" y="496062"/>
                  </a:lnTo>
                  <a:lnTo>
                    <a:pt x="165760" y="287896"/>
                  </a:lnTo>
                  <a:lnTo>
                    <a:pt x="165366" y="281444"/>
                  </a:lnTo>
                  <a:lnTo>
                    <a:pt x="165366" y="483743"/>
                  </a:lnTo>
                  <a:lnTo>
                    <a:pt x="86639" y="483743"/>
                  </a:lnTo>
                  <a:lnTo>
                    <a:pt x="107937" y="134708"/>
                  </a:lnTo>
                  <a:lnTo>
                    <a:pt x="144056" y="134708"/>
                  </a:lnTo>
                  <a:lnTo>
                    <a:pt x="165366" y="483743"/>
                  </a:lnTo>
                  <a:lnTo>
                    <a:pt x="165366" y="281444"/>
                  </a:lnTo>
                  <a:lnTo>
                    <a:pt x="156413" y="134708"/>
                  </a:lnTo>
                  <a:lnTo>
                    <a:pt x="162344" y="134708"/>
                  </a:lnTo>
                  <a:lnTo>
                    <a:pt x="165100" y="131953"/>
                  </a:lnTo>
                  <a:lnTo>
                    <a:pt x="165100" y="125145"/>
                  </a:lnTo>
                  <a:lnTo>
                    <a:pt x="162344" y="122389"/>
                  </a:lnTo>
                  <a:lnTo>
                    <a:pt x="150050" y="122389"/>
                  </a:lnTo>
                  <a:lnTo>
                    <a:pt x="150050" y="93560"/>
                  </a:lnTo>
                  <a:lnTo>
                    <a:pt x="150050" y="87401"/>
                  </a:lnTo>
                  <a:lnTo>
                    <a:pt x="148602" y="81241"/>
                  </a:lnTo>
                  <a:lnTo>
                    <a:pt x="147561" y="76809"/>
                  </a:lnTo>
                  <a:lnTo>
                    <a:pt x="141833" y="63919"/>
                  </a:lnTo>
                  <a:lnTo>
                    <a:pt x="139915" y="60337"/>
                  </a:lnTo>
                  <a:lnTo>
                    <a:pt x="137731" y="56261"/>
                  </a:lnTo>
                  <a:lnTo>
                    <a:pt x="137731" y="93560"/>
                  </a:lnTo>
                  <a:lnTo>
                    <a:pt x="137731" y="122389"/>
                  </a:lnTo>
                  <a:lnTo>
                    <a:pt x="114274" y="122389"/>
                  </a:lnTo>
                  <a:lnTo>
                    <a:pt x="114274" y="93560"/>
                  </a:lnTo>
                  <a:lnTo>
                    <a:pt x="137731" y="93560"/>
                  </a:lnTo>
                  <a:lnTo>
                    <a:pt x="137731" y="56261"/>
                  </a:lnTo>
                  <a:lnTo>
                    <a:pt x="136105" y="53225"/>
                  </a:lnTo>
                  <a:lnTo>
                    <a:pt x="136105" y="81241"/>
                  </a:lnTo>
                  <a:lnTo>
                    <a:pt x="115900" y="81241"/>
                  </a:lnTo>
                  <a:lnTo>
                    <a:pt x="117970" y="75755"/>
                  </a:lnTo>
                  <a:lnTo>
                    <a:pt x="121767" y="67983"/>
                  </a:lnTo>
                  <a:lnTo>
                    <a:pt x="126009" y="60337"/>
                  </a:lnTo>
                  <a:lnTo>
                    <a:pt x="130225" y="67995"/>
                  </a:lnTo>
                  <a:lnTo>
                    <a:pt x="134035" y="75755"/>
                  </a:lnTo>
                  <a:lnTo>
                    <a:pt x="136105" y="81241"/>
                  </a:lnTo>
                  <a:lnTo>
                    <a:pt x="136105" y="53225"/>
                  </a:lnTo>
                  <a:lnTo>
                    <a:pt x="135521" y="52120"/>
                  </a:lnTo>
                  <a:lnTo>
                    <a:pt x="131267" y="44843"/>
                  </a:lnTo>
                  <a:lnTo>
                    <a:pt x="130149" y="43014"/>
                  </a:lnTo>
                  <a:lnTo>
                    <a:pt x="128155" y="41884"/>
                  </a:lnTo>
                  <a:lnTo>
                    <a:pt x="123850" y="41884"/>
                  </a:lnTo>
                  <a:lnTo>
                    <a:pt x="104457" y="76809"/>
                  </a:lnTo>
                  <a:lnTo>
                    <a:pt x="101955" y="87401"/>
                  </a:lnTo>
                  <a:lnTo>
                    <a:pt x="101955" y="122389"/>
                  </a:lnTo>
                  <a:lnTo>
                    <a:pt x="89649" y="122389"/>
                  </a:lnTo>
                  <a:lnTo>
                    <a:pt x="86880" y="125145"/>
                  </a:lnTo>
                  <a:lnTo>
                    <a:pt x="86880" y="131953"/>
                  </a:lnTo>
                  <a:lnTo>
                    <a:pt x="89649" y="134708"/>
                  </a:lnTo>
                  <a:lnTo>
                    <a:pt x="95605" y="134708"/>
                  </a:lnTo>
                  <a:lnTo>
                    <a:pt x="74002" y="488530"/>
                  </a:lnTo>
                  <a:lnTo>
                    <a:pt x="73926" y="683488"/>
                  </a:lnTo>
                  <a:lnTo>
                    <a:pt x="57632" y="683488"/>
                  </a:lnTo>
                  <a:lnTo>
                    <a:pt x="57632" y="668388"/>
                  </a:lnTo>
                  <a:lnTo>
                    <a:pt x="66205" y="668388"/>
                  </a:lnTo>
                  <a:lnTo>
                    <a:pt x="68961" y="665632"/>
                  </a:lnTo>
                  <a:lnTo>
                    <a:pt x="68961" y="658825"/>
                  </a:lnTo>
                  <a:lnTo>
                    <a:pt x="66205" y="656082"/>
                  </a:lnTo>
                  <a:lnTo>
                    <a:pt x="48691" y="656082"/>
                  </a:lnTo>
                  <a:lnTo>
                    <a:pt x="48691" y="605777"/>
                  </a:lnTo>
                  <a:lnTo>
                    <a:pt x="48691" y="596226"/>
                  </a:lnTo>
                  <a:lnTo>
                    <a:pt x="45923" y="593458"/>
                  </a:lnTo>
                  <a:lnTo>
                    <a:pt x="45300" y="593458"/>
                  </a:lnTo>
                  <a:lnTo>
                    <a:pt x="45300" y="668388"/>
                  </a:lnTo>
                  <a:lnTo>
                    <a:pt x="45300" y="769366"/>
                  </a:lnTo>
                  <a:lnTo>
                    <a:pt x="24244" y="769366"/>
                  </a:lnTo>
                  <a:lnTo>
                    <a:pt x="24244" y="668388"/>
                  </a:lnTo>
                  <a:lnTo>
                    <a:pt x="45300" y="668388"/>
                  </a:lnTo>
                  <a:lnTo>
                    <a:pt x="45300" y="593458"/>
                  </a:lnTo>
                  <a:lnTo>
                    <a:pt x="36372" y="593458"/>
                  </a:lnTo>
                  <a:lnTo>
                    <a:pt x="36372" y="605777"/>
                  </a:lnTo>
                  <a:lnTo>
                    <a:pt x="36372" y="656069"/>
                  </a:lnTo>
                  <a:lnTo>
                    <a:pt x="33185" y="656069"/>
                  </a:lnTo>
                  <a:lnTo>
                    <a:pt x="33185" y="605777"/>
                  </a:lnTo>
                  <a:lnTo>
                    <a:pt x="36372" y="605777"/>
                  </a:lnTo>
                  <a:lnTo>
                    <a:pt x="36372" y="593458"/>
                  </a:lnTo>
                  <a:lnTo>
                    <a:pt x="23622" y="593458"/>
                  </a:lnTo>
                  <a:lnTo>
                    <a:pt x="20853" y="596226"/>
                  </a:lnTo>
                  <a:lnTo>
                    <a:pt x="20853" y="656082"/>
                  </a:lnTo>
                  <a:lnTo>
                    <a:pt x="2743" y="656082"/>
                  </a:lnTo>
                  <a:lnTo>
                    <a:pt x="0" y="658825"/>
                  </a:lnTo>
                  <a:lnTo>
                    <a:pt x="0" y="665632"/>
                  </a:lnTo>
                  <a:lnTo>
                    <a:pt x="2743" y="668388"/>
                  </a:lnTo>
                  <a:lnTo>
                    <a:pt x="11912" y="668388"/>
                  </a:lnTo>
                  <a:lnTo>
                    <a:pt x="11912" y="778929"/>
                  </a:lnTo>
                  <a:lnTo>
                    <a:pt x="14668" y="781685"/>
                  </a:lnTo>
                  <a:lnTo>
                    <a:pt x="237337" y="781685"/>
                  </a:lnTo>
                  <a:lnTo>
                    <a:pt x="240080" y="778929"/>
                  </a:lnTo>
                  <a:lnTo>
                    <a:pt x="240080" y="769366"/>
                  </a:lnTo>
                  <a:lnTo>
                    <a:pt x="240080" y="668388"/>
                  </a:lnTo>
                  <a:lnTo>
                    <a:pt x="248958" y="668388"/>
                  </a:lnTo>
                  <a:lnTo>
                    <a:pt x="251714" y="665632"/>
                  </a:lnTo>
                  <a:lnTo>
                    <a:pt x="251714" y="658825"/>
                  </a:lnTo>
                  <a:close/>
                </a:path>
              </a:pathLst>
            </a:custGeom>
            <a:solidFill>
              <a:srgbClr val="94B8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907937F0-7FAF-C3EB-D996-F27BAF82AAFB}"/>
              </a:ext>
            </a:extLst>
          </p:cNvPr>
          <p:cNvSpPr/>
          <p:nvPr/>
        </p:nvSpPr>
        <p:spPr>
          <a:xfrm>
            <a:off x="-17986" y="2424736"/>
            <a:ext cx="12192000" cy="729425"/>
          </a:xfrm>
          <a:prstGeom prst="rect">
            <a:avLst/>
          </a:prstGeom>
          <a:solidFill>
            <a:srgbClr val="002060"/>
          </a:solidFill>
          <a:ln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r>
              <a:rPr lang="fr-FR" sz="2000" dirty="0">
                <a:solidFill>
                  <a:schemeClr val="bg1"/>
                </a:solidFill>
                <a:latin typeface="Montserrat Light" pitchFamily="2" charset="77"/>
                <a:ea typeface="ＭＳ Ｐゴシック" pitchFamily="-28" charset="-128"/>
                <a:cs typeface="Arial" panose="020B0604020202020204" pitchFamily="34" charset="0"/>
              </a:rPr>
              <a:t>Projets Intervention du pôle Conseil 2021 - 2022</a:t>
            </a:r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id="{60662949-5013-2058-0E29-F77844CBA9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96772" y="3857337"/>
            <a:ext cx="1522392" cy="1328362"/>
          </a:xfrm>
          <a:prstGeom prst="rect">
            <a:avLst/>
          </a:prstGeom>
        </p:spPr>
      </p:pic>
      <p:sp>
        <p:nvSpPr>
          <p:cNvPr id="59" name="ZoneTexte 58">
            <a:extLst>
              <a:ext uri="{FF2B5EF4-FFF2-40B4-BE49-F238E27FC236}">
                <a16:creationId xmlns:a16="http://schemas.microsoft.com/office/drawing/2014/main" id="{980EFEC8-58F9-7604-F99E-2BEFC5A28005}"/>
              </a:ext>
            </a:extLst>
          </p:cNvPr>
          <p:cNvSpPr txBox="1"/>
          <p:nvPr/>
        </p:nvSpPr>
        <p:spPr>
          <a:xfrm>
            <a:off x="10052272" y="5292910"/>
            <a:ext cx="2011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Montserrat Light" pitchFamily="2" charset="77"/>
              </a:rPr>
              <a:t>Démat ADS  </a:t>
            </a:r>
          </a:p>
          <a:p>
            <a:pPr algn="ctr"/>
            <a:r>
              <a:rPr lang="fr-FR" b="1" dirty="0">
                <a:solidFill>
                  <a:srgbClr val="C00000"/>
                </a:solidFill>
                <a:latin typeface="Montserrat Light" pitchFamily="2" charset="77"/>
              </a:rPr>
              <a:t>Dossier Urbanisme</a:t>
            </a:r>
          </a:p>
        </p:txBody>
      </p:sp>
      <p:sp>
        <p:nvSpPr>
          <p:cNvPr id="60" name="Rectangle 9">
            <a:extLst>
              <a:ext uri="{FF2B5EF4-FFF2-40B4-BE49-F238E27FC236}">
                <a16:creationId xmlns:a16="http://schemas.microsoft.com/office/drawing/2014/main" id="{37433EAC-D099-81BC-10E4-C20533F55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7089" y="1690501"/>
            <a:ext cx="2579039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fr-FR" b="1" dirty="0">
                <a:latin typeface="Tw Cen MT" pitchFamily="34" charset="0"/>
              </a:rPr>
              <a:t>Accompagnement projet </a:t>
            </a:r>
          </a:p>
        </p:txBody>
      </p:sp>
      <p:pic>
        <p:nvPicPr>
          <p:cNvPr id="61" name="Image 60">
            <a:extLst>
              <a:ext uri="{FF2B5EF4-FFF2-40B4-BE49-F238E27FC236}">
                <a16:creationId xmlns:a16="http://schemas.microsoft.com/office/drawing/2014/main" id="{07852B46-A60C-18E8-D9E3-A93375BECF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1938" y="3703425"/>
            <a:ext cx="2501482" cy="1405153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1D09C2FF-C77E-B0E9-25B2-F49C00B78B02}"/>
              </a:ext>
            </a:extLst>
          </p:cNvPr>
          <p:cNvSpPr/>
          <p:nvPr/>
        </p:nvSpPr>
        <p:spPr>
          <a:xfrm>
            <a:off x="-222888" y="-102490"/>
            <a:ext cx="11785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MB</a:t>
            </a:r>
            <a:endParaRPr lang="fr-F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8168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5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heme/theme1.xml><?xml version="1.0" encoding="utf-8"?>
<a:theme xmlns:a="http://schemas.openxmlformats.org/drawingml/2006/main" name="Thème Office">
  <a:themeElements>
    <a:clrScheme name="Bleu chau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35618885BBE34CAB59C48D56099085" ma:contentTypeVersion="8" ma:contentTypeDescription="Crée un document." ma:contentTypeScope="" ma:versionID="61a8759a351dec488775fc08d7fc7145">
  <xsd:schema xmlns:xsd="http://www.w3.org/2001/XMLSchema" xmlns:xs="http://www.w3.org/2001/XMLSchema" xmlns:p="http://schemas.microsoft.com/office/2006/metadata/properties" xmlns:ns2="d41011cf-57d5-410c-88ea-1a3eae37d120" targetNamespace="http://schemas.microsoft.com/office/2006/metadata/properties" ma:root="true" ma:fieldsID="2d640d56cae36dbd1f92f334cc0a5490" ns2:_="">
    <xsd:import namespace="d41011cf-57d5-410c-88ea-1a3eae37d1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1011cf-57d5-410c-88ea-1a3eae37d1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3FA690-0CE2-4023-8134-EDBC4F2DDF8D}">
  <ds:schemaRefs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ed3a7c3f-f149-42a3-9cc4-f59e27be5d71"/>
    <ds:schemaRef ds:uri="06dc26e2-f48d-4ad2-9a97-02bd472b0a8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6D0874F-3100-42A9-B878-3B97712156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0FDFFF-7EBE-4CC8-81C7-E46ACB16E2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1011cf-57d5-410c-88ea-1a3eae37d1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1885</Words>
  <Application>Microsoft Office PowerPoint</Application>
  <PresentationFormat>Grand écran</PresentationFormat>
  <Paragraphs>483</Paragraphs>
  <Slides>25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17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43" baseType="lpstr">
      <vt:lpstr>Arial</vt:lpstr>
      <vt:lpstr>Calibri</vt:lpstr>
      <vt:lpstr>Calibri Light</vt:lpstr>
      <vt:lpstr>Montserrat</vt:lpstr>
      <vt:lpstr>Montserrat Black</vt:lpstr>
      <vt:lpstr>Montserrat Bold</vt:lpstr>
      <vt:lpstr>Montserrat ExtraBold</vt:lpstr>
      <vt:lpstr>Montserrat Light</vt:lpstr>
      <vt:lpstr>Montserrat Medium</vt:lpstr>
      <vt:lpstr>Montserrat regular</vt:lpstr>
      <vt:lpstr>Montserrat SemiBold</vt:lpstr>
      <vt:lpstr>Montserrat Thin</vt:lpstr>
      <vt:lpstr>Police système Courant</vt:lpstr>
      <vt:lpstr>Tahoma</vt:lpstr>
      <vt:lpstr>Tw Cen MT</vt:lpstr>
      <vt:lpstr>Verdana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reel it</dc:creator>
  <cp:keywords/>
  <dc:description/>
  <cp:lastModifiedBy>Marc Benoliel</cp:lastModifiedBy>
  <cp:revision>409</cp:revision>
  <cp:lastPrinted>2022-04-14T08:01:10Z</cp:lastPrinted>
  <dcterms:created xsi:type="dcterms:W3CDTF">2019-11-25T14:17:06Z</dcterms:created>
  <dcterms:modified xsi:type="dcterms:W3CDTF">2022-05-12T13:45:09Z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0x0101001135618885BBE34CAB59C48D56099085</vt:lpwstr>
  </property>
</Properties>
</file>